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31"/>
  </p:notesMasterIdLst>
  <p:sldIdLst>
    <p:sldId id="256" r:id="rId5"/>
    <p:sldId id="382" r:id="rId6"/>
    <p:sldId id="452" r:id="rId7"/>
    <p:sldId id="453" r:id="rId8"/>
    <p:sldId id="415" r:id="rId9"/>
    <p:sldId id="390" r:id="rId10"/>
    <p:sldId id="435" r:id="rId11"/>
    <p:sldId id="451" r:id="rId12"/>
    <p:sldId id="434" r:id="rId13"/>
    <p:sldId id="450" r:id="rId14"/>
    <p:sldId id="445" r:id="rId15"/>
    <p:sldId id="449" r:id="rId16"/>
    <p:sldId id="436" r:id="rId17"/>
    <p:sldId id="443" r:id="rId18"/>
    <p:sldId id="437" r:id="rId19"/>
    <p:sldId id="442" r:id="rId20"/>
    <p:sldId id="438" r:id="rId21"/>
    <p:sldId id="439" r:id="rId22"/>
    <p:sldId id="446" r:id="rId23"/>
    <p:sldId id="455" r:id="rId24"/>
    <p:sldId id="441" r:id="rId25"/>
    <p:sldId id="447" r:id="rId26"/>
    <p:sldId id="448" r:id="rId27"/>
    <p:sldId id="430" r:id="rId28"/>
    <p:sldId id="391" r:id="rId29"/>
    <p:sldId id="386" r:id="rId3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=""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r:id="rId36" roundtripDataSignature="AMtx7mjwlIjl6h4yY/Pq3iot4alCnxiPz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C751FB3-54DE-4E3E-858E-2D356FFC8729}" v="2" dt="2025-05-09T08:04:17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42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ran Box" userId="d939022c-05a0-4b13-993b-018f34c810d9" providerId="ADAL" clId="{0B3F2006-2D07-40EF-AD94-4F060DFD1FD8}"/>
    <pc:docChg chg="undo custSel addSld delSld modSld sldOrd">
      <pc:chgData name="Fran Box" userId="d939022c-05a0-4b13-993b-018f34c810d9" providerId="ADAL" clId="{0B3F2006-2D07-40EF-AD94-4F060DFD1FD8}" dt="2025-05-02T13:47:21.359" v="596" actId="478"/>
      <pc:docMkLst>
        <pc:docMk/>
      </pc:docMkLst>
      <pc:sldChg chg="modSp mod">
        <pc:chgData name="Fran Box" userId="d939022c-05a0-4b13-993b-018f34c810d9" providerId="ADAL" clId="{0B3F2006-2D07-40EF-AD94-4F060DFD1FD8}" dt="2025-04-25T11:15:31.545" v="7" actId="1076"/>
        <pc:sldMkLst>
          <pc:docMk/>
          <pc:sldMk cId="0" sldId="256"/>
        </pc:sldMkLst>
        <pc:spChg chg="mod">
          <ac:chgData name="Fran Box" userId="d939022c-05a0-4b13-993b-018f34c810d9" providerId="ADAL" clId="{0B3F2006-2D07-40EF-AD94-4F060DFD1FD8}" dt="2025-04-25T11:15:31.545" v="7" actId="1076"/>
          <ac:spMkLst>
            <pc:docMk/>
            <pc:sldMk cId="0" sldId="256"/>
            <ac:spMk id="85" creationId="{00000000-0000-0000-0000-000000000000}"/>
          </ac:spMkLst>
        </pc:spChg>
      </pc:sldChg>
      <pc:sldChg chg="del">
        <pc:chgData name="Fran Box" userId="d939022c-05a0-4b13-993b-018f34c810d9" providerId="ADAL" clId="{0B3F2006-2D07-40EF-AD94-4F060DFD1FD8}" dt="2025-04-25T11:15:44.178" v="9" actId="47"/>
        <pc:sldMkLst>
          <pc:docMk/>
          <pc:sldMk cId="0" sldId="258"/>
        </pc:sldMkLst>
      </pc:sldChg>
      <pc:sldChg chg="del">
        <pc:chgData name="Fran Box" userId="d939022c-05a0-4b13-993b-018f34c810d9" providerId="ADAL" clId="{0B3F2006-2D07-40EF-AD94-4F060DFD1FD8}" dt="2025-04-25T11:15:55.304" v="11" actId="47"/>
        <pc:sldMkLst>
          <pc:docMk/>
          <pc:sldMk cId="0" sldId="384"/>
        </pc:sldMkLst>
      </pc:sldChg>
      <pc:sldChg chg="modSp mod">
        <pc:chgData name="Fran Box" userId="d939022c-05a0-4b13-993b-018f34c810d9" providerId="ADAL" clId="{0B3F2006-2D07-40EF-AD94-4F060DFD1FD8}" dt="2025-04-25T11:17:09.209" v="112" actId="1076"/>
        <pc:sldMkLst>
          <pc:docMk/>
          <pc:sldMk cId="1400796153" sldId="390"/>
        </pc:sldMkLst>
        <pc:spChg chg="mod">
          <ac:chgData name="Fran Box" userId="d939022c-05a0-4b13-993b-018f34c810d9" providerId="ADAL" clId="{0B3F2006-2D07-40EF-AD94-4F060DFD1FD8}" dt="2025-04-25T11:17:09.209" v="112" actId="1076"/>
          <ac:spMkLst>
            <pc:docMk/>
            <pc:sldMk cId="1400796153" sldId="390"/>
            <ac:spMk id="3" creationId="{0FFCB2A6-C2DF-7D92-3BDE-8463390EEA4E}"/>
          </ac:spMkLst>
        </pc:spChg>
        <pc:picChg chg="mod">
          <ac:chgData name="Fran Box" userId="d939022c-05a0-4b13-993b-018f34c810d9" providerId="ADAL" clId="{0B3F2006-2D07-40EF-AD94-4F060DFD1FD8}" dt="2025-04-25T11:17:03.016" v="111" actId="1076"/>
          <ac:picMkLst>
            <pc:docMk/>
            <pc:sldMk cId="1400796153" sldId="390"/>
            <ac:picMk id="2" creationId="{4FACFBE9-BFDE-ACC3-B1D0-960E703A5D01}"/>
          </ac:picMkLst>
        </pc:picChg>
      </pc:sldChg>
      <pc:sldChg chg="modSp mod">
        <pc:chgData name="Fran Box" userId="d939022c-05a0-4b13-993b-018f34c810d9" providerId="ADAL" clId="{0B3F2006-2D07-40EF-AD94-4F060DFD1FD8}" dt="2025-04-25T11:16:19.077" v="21" actId="1076"/>
        <pc:sldMkLst>
          <pc:docMk/>
          <pc:sldMk cId="534784016" sldId="415"/>
        </pc:sldMkLst>
        <pc:spChg chg="mod">
          <ac:chgData name="Fran Box" userId="d939022c-05a0-4b13-993b-018f34c810d9" providerId="ADAL" clId="{0B3F2006-2D07-40EF-AD94-4F060DFD1FD8}" dt="2025-04-25T11:16:02.531" v="13" actId="14100"/>
          <ac:spMkLst>
            <pc:docMk/>
            <pc:sldMk cId="534784016" sldId="415"/>
            <ac:spMk id="115" creationId="{00000000-0000-0000-0000-000000000000}"/>
          </ac:spMkLst>
        </pc:spChg>
        <pc:picChg chg="mod">
          <ac:chgData name="Fran Box" userId="d939022c-05a0-4b13-993b-018f34c810d9" providerId="ADAL" clId="{0B3F2006-2D07-40EF-AD94-4F060DFD1FD8}" dt="2025-04-25T11:16:09.593" v="16" actId="1076"/>
          <ac:picMkLst>
            <pc:docMk/>
            <pc:sldMk cId="534784016" sldId="415"/>
            <ac:picMk id="2" creationId="{74E4A5C9-9955-204C-6AD7-AD786D8B877D}"/>
          </ac:picMkLst>
        </pc:picChg>
        <pc:picChg chg="mod">
          <ac:chgData name="Fran Box" userId="d939022c-05a0-4b13-993b-018f34c810d9" providerId="ADAL" clId="{0B3F2006-2D07-40EF-AD94-4F060DFD1FD8}" dt="2025-04-25T11:16:12.786" v="18" actId="14100"/>
          <ac:picMkLst>
            <pc:docMk/>
            <pc:sldMk cId="534784016" sldId="415"/>
            <ac:picMk id="4" creationId="{724BB36B-42E4-E136-FE9C-54088FA9B08B}"/>
          </ac:picMkLst>
        </pc:picChg>
        <pc:picChg chg="mod">
          <ac:chgData name="Fran Box" userId="d939022c-05a0-4b13-993b-018f34c810d9" providerId="ADAL" clId="{0B3F2006-2D07-40EF-AD94-4F060DFD1FD8}" dt="2025-04-25T11:16:19.077" v="21" actId="1076"/>
          <ac:picMkLst>
            <pc:docMk/>
            <pc:sldMk cId="534784016" sldId="415"/>
            <ac:picMk id="5" creationId="{2201680E-77DB-CEAF-715D-0848A2D2FAE4}"/>
          </ac:picMkLst>
        </pc:picChg>
      </pc:sldChg>
      <pc:sldChg chg="modSp mod">
        <pc:chgData name="Fran Box" userId="d939022c-05a0-4b13-993b-018f34c810d9" providerId="ADAL" clId="{0B3F2006-2D07-40EF-AD94-4F060DFD1FD8}" dt="2025-04-25T12:55:48.498" v="167" actId="1076"/>
        <pc:sldMkLst>
          <pc:docMk/>
          <pc:sldMk cId="1883067007" sldId="434"/>
        </pc:sldMkLst>
        <pc:spChg chg="mod">
          <ac:chgData name="Fran Box" userId="d939022c-05a0-4b13-993b-018f34c810d9" providerId="ADAL" clId="{0B3F2006-2D07-40EF-AD94-4F060DFD1FD8}" dt="2025-04-25T12:55:28.385" v="160" actId="1076"/>
          <ac:spMkLst>
            <pc:docMk/>
            <pc:sldMk cId="1883067007" sldId="434"/>
            <ac:spMk id="2" creationId="{735C2129-8C29-891B-32E5-9F92B9E20D53}"/>
          </ac:spMkLst>
        </pc:spChg>
        <pc:spChg chg="mod">
          <ac:chgData name="Fran Box" userId="d939022c-05a0-4b13-993b-018f34c810d9" providerId="ADAL" clId="{0B3F2006-2D07-40EF-AD94-4F060DFD1FD8}" dt="2025-04-25T12:55:48.498" v="167" actId="1076"/>
          <ac:spMkLst>
            <pc:docMk/>
            <pc:sldMk cId="1883067007" sldId="434"/>
            <ac:spMk id="3" creationId="{86D58F3C-CA2E-F3CA-BFAB-C1D560A2D0BC}"/>
          </ac:spMkLst>
        </pc:spChg>
        <pc:picChg chg="mod">
          <ac:chgData name="Fran Box" userId="d939022c-05a0-4b13-993b-018f34c810d9" providerId="ADAL" clId="{0B3F2006-2D07-40EF-AD94-4F060DFD1FD8}" dt="2025-04-25T12:55:31.634" v="161" actId="1076"/>
          <ac:picMkLst>
            <pc:docMk/>
            <pc:sldMk cId="1883067007" sldId="434"/>
            <ac:picMk id="5" creationId="{E9FDD919-3367-2E5E-2A24-1B3F9137568B}"/>
          </ac:picMkLst>
        </pc:picChg>
        <pc:picChg chg="mod">
          <ac:chgData name="Fran Box" userId="d939022c-05a0-4b13-993b-018f34c810d9" providerId="ADAL" clId="{0B3F2006-2D07-40EF-AD94-4F060DFD1FD8}" dt="2025-04-25T12:55:46.238" v="166" actId="1076"/>
          <ac:picMkLst>
            <pc:docMk/>
            <pc:sldMk cId="1883067007" sldId="434"/>
            <ac:picMk id="6" creationId="{ED02521F-4FF0-4A20-A018-0FFEAF5D7577}"/>
          </ac:picMkLst>
        </pc:picChg>
      </pc:sldChg>
      <pc:sldChg chg="modSp mod">
        <pc:chgData name="Fran Box" userId="d939022c-05a0-4b13-993b-018f34c810d9" providerId="ADAL" clId="{0B3F2006-2D07-40EF-AD94-4F060DFD1FD8}" dt="2025-04-25T12:40:14.261" v="144" actId="1076"/>
        <pc:sldMkLst>
          <pc:docMk/>
          <pc:sldMk cId="1977610510" sldId="435"/>
        </pc:sldMkLst>
        <pc:spChg chg="mod">
          <ac:chgData name="Fran Box" userId="d939022c-05a0-4b13-993b-018f34c810d9" providerId="ADAL" clId="{0B3F2006-2D07-40EF-AD94-4F060DFD1FD8}" dt="2025-04-25T12:37:49.230" v="115" actId="1076"/>
          <ac:spMkLst>
            <pc:docMk/>
            <pc:sldMk cId="1977610510" sldId="435"/>
            <ac:spMk id="2" creationId="{FFE3345E-FC76-7169-C3D5-DF9CF54D1C3C}"/>
          </ac:spMkLst>
        </pc:spChg>
        <pc:spChg chg="mod">
          <ac:chgData name="Fran Box" userId="d939022c-05a0-4b13-993b-018f34c810d9" providerId="ADAL" clId="{0B3F2006-2D07-40EF-AD94-4F060DFD1FD8}" dt="2025-04-25T12:40:11.225" v="143" actId="1076"/>
          <ac:spMkLst>
            <pc:docMk/>
            <pc:sldMk cId="1977610510" sldId="435"/>
            <ac:spMk id="6" creationId="{F148C988-5A95-8207-DF3A-90BFEC364834}"/>
          </ac:spMkLst>
        </pc:spChg>
        <pc:spChg chg="mod">
          <ac:chgData name="Fran Box" userId="d939022c-05a0-4b13-993b-018f34c810d9" providerId="ADAL" clId="{0B3F2006-2D07-40EF-AD94-4F060DFD1FD8}" dt="2025-04-25T12:40:07.325" v="142" actId="1076"/>
          <ac:spMkLst>
            <pc:docMk/>
            <pc:sldMk cId="1977610510" sldId="435"/>
            <ac:spMk id="7" creationId="{04698CE0-A369-CB32-6EC2-8ED15130F9C3}"/>
          </ac:spMkLst>
        </pc:spChg>
        <pc:spChg chg="mod">
          <ac:chgData name="Fran Box" userId="d939022c-05a0-4b13-993b-018f34c810d9" providerId="ADAL" clId="{0B3F2006-2D07-40EF-AD94-4F060DFD1FD8}" dt="2025-04-25T12:40:00.993" v="141" actId="1076"/>
          <ac:spMkLst>
            <pc:docMk/>
            <pc:sldMk cId="1977610510" sldId="435"/>
            <ac:spMk id="8" creationId="{36881190-747A-71E1-3C32-5B9DEDEF4059}"/>
          </ac:spMkLst>
        </pc:spChg>
        <pc:picChg chg="mod">
          <ac:chgData name="Fran Box" userId="d939022c-05a0-4b13-993b-018f34c810d9" providerId="ADAL" clId="{0B3F2006-2D07-40EF-AD94-4F060DFD1FD8}" dt="2025-04-25T12:38:02.663" v="123" actId="1076"/>
          <ac:picMkLst>
            <pc:docMk/>
            <pc:sldMk cId="1977610510" sldId="435"/>
            <ac:picMk id="3" creationId="{49144167-099A-7251-7CAD-D7EA91C379C6}"/>
          </ac:picMkLst>
        </pc:picChg>
        <pc:picChg chg="mod">
          <ac:chgData name="Fran Box" userId="d939022c-05a0-4b13-993b-018f34c810d9" providerId="ADAL" clId="{0B3F2006-2D07-40EF-AD94-4F060DFD1FD8}" dt="2025-04-25T12:39:39.854" v="131" actId="1076"/>
          <ac:picMkLst>
            <pc:docMk/>
            <pc:sldMk cId="1977610510" sldId="435"/>
            <ac:picMk id="4" creationId="{05EA529B-9429-6368-7443-C23183C8FC81}"/>
          </ac:picMkLst>
        </pc:picChg>
        <pc:picChg chg="mod">
          <ac:chgData name="Fran Box" userId="d939022c-05a0-4b13-993b-018f34c810d9" providerId="ADAL" clId="{0B3F2006-2D07-40EF-AD94-4F060DFD1FD8}" dt="2025-04-25T12:40:14.261" v="144" actId="1076"/>
          <ac:picMkLst>
            <pc:docMk/>
            <pc:sldMk cId="1977610510" sldId="435"/>
            <ac:picMk id="5" creationId="{8CCABA5C-2530-1AE3-ABA4-1F0B896957A7}"/>
          </ac:picMkLst>
        </pc:picChg>
      </pc:sldChg>
      <pc:sldChg chg="modSp mod">
        <pc:chgData name="Fran Box" userId="d939022c-05a0-4b13-993b-018f34c810d9" providerId="ADAL" clId="{0B3F2006-2D07-40EF-AD94-4F060DFD1FD8}" dt="2025-04-25T13:00:00.578" v="246" actId="1076"/>
        <pc:sldMkLst>
          <pc:docMk/>
          <pc:sldMk cId="108214529" sldId="436"/>
        </pc:sldMkLst>
        <pc:spChg chg="mod">
          <ac:chgData name="Fran Box" userId="d939022c-05a0-4b13-993b-018f34c810d9" providerId="ADAL" clId="{0B3F2006-2D07-40EF-AD94-4F060DFD1FD8}" dt="2025-04-25T12:59:31.229" v="233" actId="122"/>
          <ac:spMkLst>
            <pc:docMk/>
            <pc:sldMk cId="108214529" sldId="436"/>
            <ac:spMk id="2" creationId="{14BFF4A5-59EC-54C0-8A2F-8C8AFD866D73}"/>
          </ac:spMkLst>
        </pc:spChg>
        <pc:spChg chg="mod">
          <ac:chgData name="Fran Box" userId="d939022c-05a0-4b13-993b-018f34c810d9" providerId="ADAL" clId="{0B3F2006-2D07-40EF-AD94-4F060DFD1FD8}" dt="2025-04-25T13:00:00.578" v="246" actId="1076"/>
          <ac:spMkLst>
            <pc:docMk/>
            <pc:sldMk cId="108214529" sldId="436"/>
            <ac:spMk id="3" creationId="{6E5E6C16-2A32-B6BC-3A50-E3129E35D558}"/>
          </ac:spMkLst>
        </pc:spChg>
        <pc:picChg chg="mod">
          <ac:chgData name="Fran Box" userId="d939022c-05a0-4b13-993b-018f34c810d9" providerId="ADAL" clId="{0B3F2006-2D07-40EF-AD94-4F060DFD1FD8}" dt="2025-04-25T12:59:53.675" v="243" actId="1076"/>
          <ac:picMkLst>
            <pc:docMk/>
            <pc:sldMk cId="108214529" sldId="436"/>
            <ac:picMk id="7" creationId="{D3A31D48-1D5A-5201-06F0-36147C71C1AD}"/>
          </ac:picMkLst>
        </pc:picChg>
      </pc:sldChg>
      <pc:sldChg chg="modSp mod">
        <pc:chgData name="Fran Box" userId="d939022c-05a0-4b13-993b-018f34c810d9" providerId="ADAL" clId="{0B3F2006-2D07-40EF-AD94-4F060DFD1FD8}" dt="2025-04-25T13:01:02.242" v="264" actId="1076"/>
        <pc:sldMkLst>
          <pc:docMk/>
          <pc:sldMk cId="790571392" sldId="437"/>
        </pc:sldMkLst>
        <pc:spChg chg="mod">
          <ac:chgData name="Fran Box" userId="d939022c-05a0-4b13-993b-018f34c810d9" providerId="ADAL" clId="{0B3F2006-2D07-40EF-AD94-4F060DFD1FD8}" dt="2025-04-25T13:00:54.350" v="261" actId="1076"/>
          <ac:spMkLst>
            <pc:docMk/>
            <pc:sldMk cId="790571392" sldId="437"/>
            <ac:spMk id="2" creationId="{EDA942F7-8B16-0B5D-7C70-5C64EC3CA507}"/>
          </ac:spMkLst>
        </pc:spChg>
        <pc:picChg chg="mod">
          <ac:chgData name="Fran Box" userId="d939022c-05a0-4b13-993b-018f34c810d9" providerId="ADAL" clId="{0B3F2006-2D07-40EF-AD94-4F060DFD1FD8}" dt="2025-04-25T13:00:55.948" v="262" actId="1076"/>
          <ac:picMkLst>
            <pc:docMk/>
            <pc:sldMk cId="790571392" sldId="437"/>
            <ac:picMk id="3" creationId="{EE2AFAC6-5939-A1E2-D0C1-8DED0416BE4A}"/>
          </ac:picMkLst>
        </pc:picChg>
        <pc:picChg chg="mod">
          <ac:chgData name="Fran Box" userId="d939022c-05a0-4b13-993b-018f34c810d9" providerId="ADAL" clId="{0B3F2006-2D07-40EF-AD94-4F060DFD1FD8}" dt="2025-04-25T13:00:58.517" v="263" actId="1076"/>
          <ac:picMkLst>
            <pc:docMk/>
            <pc:sldMk cId="790571392" sldId="437"/>
            <ac:picMk id="4" creationId="{3CBE7A7B-71F7-F9FD-808C-499901BF1E03}"/>
          </ac:picMkLst>
        </pc:picChg>
        <pc:picChg chg="mod">
          <ac:chgData name="Fran Box" userId="d939022c-05a0-4b13-993b-018f34c810d9" providerId="ADAL" clId="{0B3F2006-2D07-40EF-AD94-4F060DFD1FD8}" dt="2025-04-25T13:01:02.242" v="264" actId="1076"/>
          <ac:picMkLst>
            <pc:docMk/>
            <pc:sldMk cId="790571392" sldId="437"/>
            <ac:picMk id="5" creationId="{DB99621F-D10E-D813-F3D8-B0E970B498C0}"/>
          </ac:picMkLst>
        </pc:picChg>
      </pc:sldChg>
      <pc:sldChg chg="modSp mod">
        <pc:chgData name="Fran Box" userId="d939022c-05a0-4b13-993b-018f34c810d9" providerId="ADAL" clId="{0B3F2006-2D07-40EF-AD94-4F060DFD1FD8}" dt="2025-05-02T13:44:23.199" v="519" actId="732"/>
        <pc:sldMkLst>
          <pc:docMk/>
          <pc:sldMk cId="4082727140" sldId="438"/>
        </pc:sldMkLst>
        <pc:spChg chg="mod">
          <ac:chgData name="Fran Box" userId="d939022c-05a0-4b13-993b-018f34c810d9" providerId="ADAL" clId="{0B3F2006-2D07-40EF-AD94-4F060DFD1FD8}" dt="2025-04-25T13:03:52.930" v="396" actId="1035"/>
          <ac:spMkLst>
            <pc:docMk/>
            <pc:sldMk cId="4082727140" sldId="438"/>
            <ac:spMk id="2" creationId="{201C3B46-13C4-9968-DDFC-9748EB852D3A}"/>
          </ac:spMkLst>
        </pc:spChg>
        <pc:picChg chg="mod modCrop">
          <ac:chgData name="Fran Box" userId="d939022c-05a0-4b13-993b-018f34c810d9" providerId="ADAL" clId="{0B3F2006-2D07-40EF-AD94-4F060DFD1FD8}" dt="2025-05-02T13:44:23.199" v="519" actId="732"/>
          <ac:picMkLst>
            <pc:docMk/>
            <pc:sldMk cId="4082727140" sldId="438"/>
            <ac:picMk id="3" creationId="{EB62D3B2-CA0E-5F75-C38F-C949B8C6B5B6}"/>
          </ac:picMkLst>
        </pc:picChg>
      </pc:sldChg>
      <pc:sldChg chg="addSp modSp mod">
        <pc:chgData name="Fran Box" userId="d939022c-05a0-4b13-993b-018f34c810d9" providerId="ADAL" clId="{0B3F2006-2D07-40EF-AD94-4F060DFD1FD8}" dt="2025-05-02T13:44:33.929" v="521" actId="1076"/>
        <pc:sldMkLst>
          <pc:docMk/>
          <pc:sldMk cId="2665759105" sldId="439"/>
        </pc:sldMkLst>
        <pc:spChg chg="mod">
          <ac:chgData name="Fran Box" userId="d939022c-05a0-4b13-993b-018f34c810d9" providerId="ADAL" clId="{0B3F2006-2D07-40EF-AD94-4F060DFD1FD8}" dt="2025-04-25T13:16:45.091" v="432" actId="1076"/>
          <ac:spMkLst>
            <pc:docMk/>
            <pc:sldMk cId="2665759105" sldId="439"/>
            <ac:spMk id="2" creationId="{138EDA86-1AD7-29B6-4DFB-253AD0C3A96C}"/>
          </ac:spMkLst>
        </pc:spChg>
        <pc:spChg chg="mod">
          <ac:chgData name="Fran Box" userId="d939022c-05a0-4b13-993b-018f34c810d9" providerId="ADAL" clId="{0B3F2006-2D07-40EF-AD94-4F060DFD1FD8}" dt="2025-04-25T13:16:59.901" v="438" actId="1076"/>
          <ac:spMkLst>
            <pc:docMk/>
            <pc:sldMk cId="2665759105" sldId="439"/>
            <ac:spMk id="4" creationId="{450BA330-2219-B35B-5B28-7576279E13E7}"/>
          </ac:spMkLst>
        </pc:spChg>
        <pc:spChg chg="mod">
          <ac:chgData name="Fran Box" userId="d939022c-05a0-4b13-993b-018f34c810d9" providerId="ADAL" clId="{0B3F2006-2D07-40EF-AD94-4F060DFD1FD8}" dt="2025-04-25T13:16:01.127" v="419" actId="2711"/>
          <ac:spMkLst>
            <pc:docMk/>
            <pc:sldMk cId="2665759105" sldId="439"/>
            <ac:spMk id="6" creationId="{CF43F298-AC28-2094-5398-0641A72A3865}"/>
          </ac:spMkLst>
        </pc:spChg>
        <pc:spChg chg="add mod">
          <ac:chgData name="Fran Box" userId="d939022c-05a0-4b13-993b-018f34c810d9" providerId="ADAL" clId="{0B3F2006-2D07-40EF-AD94-4F060DFD1FD8}" dt="2025-05-02T13:44:30.795" v="520" actId="1076"/>
          <ac:spMkLst>
            <pc:docMk/>
            <pc:sldMk cId="2665759105" sldId="439"/>
            <ac:spMk id="7" creationId="{26CE663E-DB16-FA2D-DE78-2A3AF2DAA7D8}"/>
          </ac:spMkLst>
        </pc:spChg>
        <pc:picChg chg="mod">
          <ac:chgData name="Fran Box" userId="d939022c-05a0-4b13-993b-018f34c810d9" providerId="ADAL" clId="{0B3F2006-2D07-40EF-AD94-4F060DFD1FD8}" dt="2025-05-02T13:44:33.929" v="521" actId="1076"/>
          <ac:picMkLst>
            <pc:docMk/>
            <pc:sldMk cId="2665759105" sldId="439"/>
            <ac:picMk id="3" creationId="{37A51587-22A9-65A7-87E1-0DC1E114191A}"/>
          </ac:picMkLst>
        </pc:picChg>
        <pc:picChg chg="mod">
          <ac:chgData name="Fran Box" userId="d939022c-05a0-4b13-993b-018f34c810d9" providerId="ADAL" clId="{0B3F2006-2D07-40EF-AD94-4F060DFD1FD8}" dt="2025-04-25T13:16:55.618" v="437" actId="14100"/>
          <ac:picMkLst>
            <pc:docMk/>
            <pc:sldMk cId="2665759105" sldId="439"/>
            <ac:picMk id="5" creationId="{414AD7A9-E6AA-5E55-62F4-8B6BA285BBE4}"/>
          </ac:picMkLst>
        </pc:picChg>
        <pc:picChg chg="mod">
          <ac:chgData name="Fran Box" userId="d939022c-05a0-4b13-993b-018f34c810d9" providerId="ADAL" clId="{0B3F2006-2D07-40EF-AD94-4F060DFD1FD8}" dt="2025-04-25T13:16:14.348" v="423" actId="1076"/>
          <ac:picMkLst>
            <pc:docMk/>
            <pc:sldMk cId="2665759105" sldId="439"/>
            <ac:picMk id="8" creationId="{7BB8CF6B-C039-7912-4C27-4D4195BF83C4}"/>
          </ac:picMkLst>
        </pc:picChg>
      </pc:sldChg>
      <pc:sldChg chg="modSp mod">
        <pc:chgData name="Fran Box" userId="d939022c-05a0-4b13-993b-018f34c810d9" providerId="ADAL" clId="{0B3F2006-2D07-40EF-AD94-4F060DFD1FD8}" dt="2025-04-25T13:21:33.041" v="467" actId="1076"/>
        <pc:sldMkLst>
          <pc:docMk/>
          <pc:sldMk cId="3828984734" sldId="440"/>
        </pc:sldMkLst>
      </pc:sldChg>
      <pc:sldChg chg="addSp delSp modSp mod">
        <pc:chgData name="Fran Box" userId="d939022c-05a0-4b13-993b-018f34c810d9" providerId="ADAL" clId="{0B3F2006-2D07-40EF-AD94-4F060DFD1FD8}" dt="2025-05-02T13:47:13.490" v="593" actId="478"/>
        <pc:sldMkLst>
          <pc:docMk/>
          <pc:sldMk cId="179123451" sldId="441"/>
        </pc:sldMkLst>
        <pc:spChg chg="mod">
          <ac:chgData name="Fran Box" userId="d939022c-05a0-4b13-993b-018f34c810d9" providerId="ADAL" clId="{0B3F2006-2D07-40EF-AD94-4F060DFD1FD8}" dt="2025-05-02T13:47:12.102" v="589" actId="14100"/>
          <ac:spMkLst>
            <pc:docMk/>
            <pc:sldMk cId="179123451" sldId="441"/>
            <ac:spMk id="2" creationId="{59E4FF18-85E8-10C6-E6A0-DBCD4075BD59}"/>
          </ac:spMkLst>
        </pc:spChg>
        <pc:picChg chg="mod">
          <ac:chgData name="Fran Box" userId="d939022c-05a0-4b13-993b-018f34c810d9" providerId="ADAL" clId="{0B3F2006-2D07-40EF-AD94-4F060DFD1FD8}" dt="2025-05-02T13:47:13.093" v="592" actId="1076"/>
          <ac:picMkLst>
            <pc:docMk/>
            <pc:sldMk cId="179123451" sldId="441"/>
            <ac:picMk id="4" creationId="{17F9568D-0688-3687-8536-4724D15997DF}"/>
          </ac:picMkLst>
        </pc:picChg>
        <pc:picChg chg="add del">
          <ac:chgData name="Fran Box" userId="d939022c-05a0-4b13-993b-018f34c810d9" providerId="ADAL" clId="{0B3F2006-2D07-40EF-AD94-4F060DFD1FD8}" dt="2025-05-02T13:47:13.490" v="593" actId="478"/>
          <ac:picMkLst>
            <pc:docMk/>
            <pc:sldMk cId="179123451" sldId="441"/>
            <ac:picMk id="6" creationId="{3734B065-F456-F78A-AEF8-61AA93635515}"/>
          </ac:picMkLst>
        </pc:picChg>
      </pc:sldChg>
      <pc:sldChg chg="modSp mod">
        <pc:chgData name="Fran Box" userId="d939022c-05a0-4b13-993b-018f34c810d9" providerId="ADAL" clId="{0B3F2006-2D07-40EF-AD94-4F060DFD1FD8}" dt="2025-04-25T13:03:25.958" v="376" actId="1076"/>
        <pc:sldMkLst>
          <pc:docMk/>
          <pc:sldMk cId="1119779819" sldId="442"/>
        </pc:sldMkLst>
        <pc:spChg chg="mod">
          <ac:chgData name="Fran Box" userId="d939022c-05a0-4b13-993b-018f34c810d9" providerId="ADAL" clId="{0B3F2006-2D07-40EF-AD94-4F060DFD1FD8}" dt="2025-04-25T13:03:16.560" v="374" actId="14100"/>
          <ac:spMkLst>
            <pc:docMk/>
            <pc:sldMk cId="1119779819" sldId="442"/>
            <ac:spMk id="2" creationId="{472CB3F8-7D0B-2DCF-99AB-300B57B57ADC}"/>
          </ac:spMkLst>
        </pc:spChg>
        <pc:spChg chg="mod">
          <ac:chgData name="Fran Box" userId="d939022c-05a0-4b13-993b-018f34c810d9" providerId="ADAL" clId="{0B3F2006-2D07-40EF-AD94-4F060DFD1FD8}" dt="2025-04-25T13:03:21.296" v="375" actId="1076"/>
          <ac:spMkLst>
            <pc:docMk/>
            <pc:sldMk cId="1119779819" sldId="442"/>
            <ac:spMk id="4" creationId="{81D2094D-43FE-900E-1999-B82ED492A3B9}"/>
          </ac:spMkLst>
        </pc:spChg>
        <pc:spChg chg="mod">
          <ac:chgData name="Fran Box" userId="d939022c-05a0-4b13-993b-018f34c810d9" providerId="ADAL" clId="{0B3F2006-2D07-40EF-AD94-4F060DFD1FD8}" dt="2025-04-25T13:03:07.162" v="372" actId="1035"/>
          <ac:spMkLst>
            <pc:docMk/>
            <pc:sldMk cId="1119779819" sldId="442"/>
            <ac:spMk id="5" creationId="{2BA7943A-20CA-76DD-BF1C-C0236A38BBF9}"/>
          </ac:spMkLst>
        </pc:spChg>
        <pc:picChg chg="mod modCrop">
          <ac:chgData name="Fran Box" userId="d939022c-05a0-4b13-993b-018f34c810d9" providerId="ADAL" clId="{0B3F2006-2D07-40EF-AD94-4F060DFD1FD8}" dt="2025-04-25T13:03:25.958" v="376" actId="1076"/>
          <ac:picMkLst>
            <pc:docMk/>
            <pc:sldMk cId="1119779819" sldId="442"/>
            <ac:picMk id="3" creationId="{D57332CF-DF2C-4FA6-0800-F9BC112D2191}"/>
          </ac:picMkLst>
        </pc:picChg>
      </pc:sldChg>
      <pc:sldChg chg="modSp mod">
        <pc:chgData name="Fran Box" userId="d939022c-05a0-4b13-993b-018f34c810d9" providerId="ADAL" clId="{0B3F2006-2D07-40EF-AD94-4F060DFD1FD8}" dt="2025-04-25T13:00:40.575" v="258" actId="1076"/>
        <pc:sldMkLst>
          <pc:docMk/>
          <pc:sldMk cId="3011419142" sldId="443"/>
        </pc:sldMkLst>
        <pc:spChg chg="mod">
          <ac:chgData name="Fran Box" userId="d939022c-05a0-4b13-993b-018f34c810d9" providerId="ADAL" clId="{0B3F2006-2D07-40EF-AD94-4F060DFD1FD8}" dt="2025-04-25T13:00:13.908" v="251" actId="404"/>
          <ac:spMkLst>
            <pc:docMk/>
            <pc:sldMk cId="3011419142" sldId="443"/>
            <ac:spMk id="2" creationId="{A2E1BE7F-31CB-0F07-2565-EF73F2447625}"/>
          </ac:spMkLst>
        </pc:spChg>
        <pc:spChg chg="mod">
          <ac:chgData name="Fran Box" userId="d939022c-05a0-4b13-993b-018f34c810d9" providerId="ADAL" clId="{0B3F2006-2D07-40EF-AD94-4F060DFD1FD8}" dt="2025-04-25T13:00:26.743" v="255" actId="1076"/>
          <ac:spMkLst>
            <pc:docMk/>
            <pc:sldMk cId="3011419142" sldId="443"/>
            <ac:spMk id="3" creationId="{75F164D7-D7AA-A747-8D98-C0BCE5CCB9E9}"/>
          </ac:spMkLst>
        </pc:spChg>
        <pc:spChg chg="mod">
          <ac:chgData name="Fran Box" userId="d939022c-05a0-4b13-993b-018f34c810d9" providerId="ADAL" clId="{0B3F2006-2D07-40EF-AD94-4F060DFD1FD8}" dt="2025-04-25T13:00:40.575" v="258" actId="1076"/>
          <ac:spMkLst>
            <pc:docMk/>
            <pc:sldMk cId="3011419142" sldId="443"/>
            <ac:spMk id="4" creationId="{94C70874-B4ED-3376-CE48-275883E3A4A1}"/>
          </ac:spMkLst>
        </pc:spChg>
        <pc:spChg chg="mod">
          <ac:chgData name="Fran Box" userId="d939022c-05a0-4b13-993b-018f34c810d9" providerId="ADAL" clId="{0B3F2006-2D07-40EF-AD94-4F060DFD1FD8}" dt="2025-04-25T13:00:37.856" v="257" actId="1076"/>
          <ac:spMkLst>
            <pc:docMk/>
            <pc:sldMk cId="3011419142" sldId="443"/>
            <ac:spMk id="5" creationId="{C6CF5C91-2730-A3B2-EFCB-BA1679C5F266}"/>
          </ac:spMkLst>
        </pc:spChg>
        <pc:picChg chg="mod">
          <ac:chgData name="Fran Box" userId="d939022c-05a0-4b13-993b-018f34c810d9" providerId="ADAL" clId="{0B3F2006-2D07-40EF-AD94-4F060DFD1FD8}" dt="2025-04-25T13:00:20.268" v="253" actId="1076"/>
          <ac:picMkLst>
            <pc:docMk/>
            <pc:sldMk cId="3011419142" sldId="443"/>
            <ac:picMk id="6" creationId="{A189B2E9-9372-E4F8-D9E8-16BCBCBFECD3}"/>
          </ac:picMkLst>
        </pc:picChg>
        <pc:picChg chg="mod">
          <ac:chgData name="Fran Box" userId="d939022c-05a0-4b13-993b-018f34c810d9" providerId="ADAL" clId="{0B3F2006-2D07-40EF-AD94-4F060DFD1FD8}" dt="2025-04-25T13:00:23.239" v="254" actId="1076"/>
          <ac:picMkLst>
            <pc:docMk/>
            <pc:sldMk cId="3011419142" sldId="443"/>
            <ac:picMk id="7" creationId="{4C984331-57BC-11C8-C95C-6CA115707393}"/>
          </ac:picMkLst>
        </pc:picChg>
        <pc:picChg chg="mod">
          <ac:chgData name="Fran Box" userId="d939022c-05a0-4b13-993b-018f34c810d9" providerId="ADAL" clId="{0B3F2006-2D07-40EF-AD94-4F060DFD1FD8}" dt="2025-04-25T13:00:17.306" v="252" actId="1076"/>
          <ac:picMkLst>
            <pc:docMk/>
            <pc:sldMk cId="3011419142" sldId="443"/>
            <ac:picMk id="8" creationId="{8354699B-6D05-36D4-0289-7239F5EFBF3D}"/>
          </ac:picMkLst>
        </pc:picChg>
      </pc:sldChg>
      <pc:sldChg chg="addSp delSp modSp mod modNotesTx">
        <pc:chgData name="Fran Box" userId="d939022c-05a0-4b13-993b-018f34c810d9" providerId="ADAL" clId="{0B3F2006-2D07-40EF-AD94-4F060DFD1FD8}" dt="2025-04-25T12:59:22.931" v="232" actId="20577"/>
        <pc:sldMkLst>
          <pc:docMk/>
          <pc:sldMk cId="2219738662" sldId="445"/>
        </pc:sldMkLst>
        <pc:spChg chg="mod">
          <ac:chgData name="Fran Box" userId="d939022c-05a0-4b13-993b-018f34c810d9" providerId="ADAL" clId="{0B3F2006-2D07-40EF-AD94-4F060DFD1FD8}" dt="2025-04-25T12:58:16.310" v="193" actId="1076"/>
          <ac:spMkLst>
            <pc:docMk/>
            <pc:sldMk cId="2219738662" sldId="445"/>
            <ac:spMk id="2" creationId="{21ACFAE0-539C-F5BF-601A-05ACF565F7DA}"/>
          </ac:spMkLst>
        </pc:spChg>
        <pc:picChg chg="mod">
          <ac:chgData name="Fran Box" userId="d939022c-05a0-4b13-993b-018f34c810d9" providerId="ADAL" clId="{0B3F2006-2D07-40EF-AD94-4F060DFD1FD8}" dt="2025-04-25T12:59:17.283" v="198" actId="1076"/>
          <ac:picMkLst>
            <pc:docMk/>
            <pc:sldMk cId="2219738662" sldId="445"/>
            <ac:picMk id="4" creationId="{05A255E1-DA93-459F-E07E-8D4A4395C2E4}"/>
          </ac:picMkLst>
        </pc:picChg>
        <pc:picChg chg="mod">
          <ac:chgData name="Fran Box" userId="d939022c-05a0-4b13-993b-018f34c810d9" providerId="ADAL" clId="{0B3F2006-2D07-40EF-AD94-4F060DFD1FD8}" dt="2025-04-25T12:59:15.903" v="197" actId="14100"/>
          <ac:picMkLst>
            <pc:docMk/>
            <pc:sldMk cId="2219738662" sldId="445"/>
            <ac:picMk id="6" creationId="{79018797-95B2-0599-01D3-844B2CBC3721}"/>
          </ac:picMkLst>
        </pc:picChg>
      </pc:sldChg>
      <pc:sldChg chg="modSp mod">
        <pc:chgData name="Fran Box" userId="d939022c-05a0-4b13-993b-018f34c810d9" providerId="ADAL" clId="{0B3F2006-2D07-40EF-AD94-4F060DFD1FD8}" dt="2025-05-02T13:44:48.094" v="522" actId="1076"/>
        <pc:sldMkLst>
          <pc:docMk/>
          <pc:sldMk cId="3240100539" sldId="446"/>
        </pc:sldMkLst>
        <pc:spChg chg="mod">
          <ac:chgData name="Fran Box" userId="d939022c-05a0-4b13-993b-018f34c810d9" providerId="ADAL" clId="{0B3F2006-2D07-40EF-AD94-4F060DFD1FD8}" dt="2025-05-02T13:44:48.094" v="522" actId="1076"/>
          <ac:spMkLst>
            <pc:docMk/>
            <pc:sldMk cId="3240100539" sldId="446"/>
            <ac:spMk id="2" creationId="{61F113EB-B4AC-8F71-DF85-9E32F6FA6610}"/>
          </ac:spMkLst>
        </pc:spChg>
      </pc:sldChg>
      <pc:sldChg chg="addSp delSp modSp mod">
        <pc:chgData name="Fran Box" userId="d939022c-05a0-4b13-993b-018f34c810d9" providerId="ADAL" clId="{0B3F2006-2D07-40EF-AD94-4F060DFD1FD8}" dt="2025-05-02T13:47:21.359" v="596" actId="478"/>
        <pc:sldMkLst>
          <pc:docMk/>
          <pc:sldMk cId="69254143" sldId="447"/>
        </pc:sldMkLst>
        <pc:spChg chg="mod">
          <ac:chgData name="Fran Box" userId="d939022c-05a0-4b13-993b-018f34c810d9" providerId="ADAL" clId="{0B3F2006-2D07-40EF-AD94-4F060DFD1FD8}" dt="2025-04-25T13:21:44.601" v="470" actId="1076"/>
          <ac:spMkLst>
            <pc:docMk/>
            <pc:sldMk cId="69254143" sldId="447"/>
            <ac:spMk id="2" creationId="{65C6BCCB-A2FE-F1AF-73D2-C2B72D1C8FC7}"/>
          </ac:spMkLst>
        </pc:spChg>
      </pc:sldChg>
      <pc:sldChg chg="modSp mod">
        <pc:chgData name="Fran Box" userId="d939022c-05a0-4b13-993b-018f34c810d9" providerId="ADAL" clId="{0B3F2006-2D07-40EF-AD94-4F060DFD1FD8}" dt="2025-04-25T13:21:48.974" v="471" actId="1076"/>
        <pc:sldMkLst>
          <pc:docMk/>
          <pc:sldMk cId="2264382161" sldId="448"/>
        </pc:sldMkLst>
        <pc:spChg chg="mod">
          <ac:chgData name="Fran Box" userId="d939022c-05a0-4b13-993b-018f34c810d9" providerId="ADAL" clId="{0B3F2006-2D07-40EF-AD94-4F060DFD1FD8}" dt="2025-04-25T13:21:48.974" v="471" actId="1076"/>
          <ac:spMkLst>
            <pc:docMk/>
            <pc:sldMk cId="2264382161" sldId="448"/>
            <ac:spMk id="2" creationId="{75D2B6A0-826C-D8F2-F7CD-4E90CC9359D9}"/>
          </ac:spMkLst>
        </pc:spChg>
      </pc:sldChg>
      <pc:sldChg chg="addSp delSp modSp mod">
        <pc:chgData name="Fran Box" userId="d939022c-05a0-4b13-993b-018f34c810d9" providerId="ADAL" clId="{0B3F2006-2D07-40EF-AD94-4F060DFD1FD8}" dt="2025-04-25T13:28:00.935" v="502" actId="1038"/>
        <pc:sldMkLst>
          <pc:docMk/>
          <pc:sldMk cId="318798610" sldId="449"/>
        </pc:sldMkLst>
        <pc:spChg chg="mod">
          <ac:chgData name="Fran Box" userId="d939022c-05a0-4b13-993b-018f34c810d9" providerId="ADAL" clId="{0B3F2006-2D07-40EF-AD94-4F060DFD1FD8}" dt="2025-04-25T13:19:47.833" v="465" actId="1076"/>
          <ac:spMkLst>
            <pc:docMk/>
            <pc:sldMk cId="318798610" sldId="449"/>
            <ac:spMk id="2" creationId="{61477BF9-FF77-CC7C-2B26-ABDC51FF176E}"/>
          </ac:spMkLst>
        </pc:spChg>
        <pc:picChg chg="add mod modCrop">
          <ac:chgData name="Fran Box" userId="d939022c-05a0-4b13-993b-018f34c810d9" providerId="ADAL" clId="{0B3F2006-2D07-40EF-AD94-4F060DFD1FD8}" dt="2025-04-25T13:28:00.935" v="502" actId="1038"/>
          <ac:picMkLst>
            <pc:docMk/>
            <pc:sldMk cId="318798610" sldId="449"/>
            <ac:picMk id="6" creationId="{7B6135B5-2DA8-DBEC-F246-E12246BD0DE8}"/>
          </ac:picMkLst>
        </pc:picChg>
        <pc:picChg chg="add mod">
          <ac:chgData name="Fran Box" userId="d939022c-05a0-4b13-993b-018f34c810d9" providerId="ADAL" clId="{0B3F2006-2D07-40EF-AD94-4F060DFD1FD8}" dt="2025-04-25T13:28:00.935" v="502" actId="1038"/>
          <ac:picMkLst>
            <pc:docMk/>
            <pc:sldMk cId="318798610" sldId="449"/>
            <ac:picMk id="7" creationId="{ABD3B301-0D7C-F480-3DDA-35D697E4C501}"/>
          </ac:picMkLst>
        </pc:picChg>
        <pc:picChg chg="add mod">
          <ac:chgData name="Fran Box" userId="d939022c-05a0-4b13-993b-018f34c810d9" providerId="ADAL" clId="{0B3F2006-2D07-40EF-AD94-4F060DFD1FD8}" dt="2025-04-25T13:28:00.935" v="502" actId="1038"/>
          <ac:picMkLst>
            <pc:docMk/>
            <pc:sldMk cId="318798610" sldId="449"/>
            <ac:picMk id="9" creationId="{715805A9-81E9-7FEF-7C0A-F1BE4C37E65E}"/>
          </ac:picMkLst>
        </pc:picChg>
      </pc:sldChg>
      <pc:sldChg chg="modSp mod">
        <pc:chgData name="Fran Box" userId="d939022c-05a0-4b13-993b-018f34c810d9" providerId="ADAL" clId="{0B3F2006-2D07-40EF-AD94-4F060DFD1FD8}" dt="2025-05-02T13:43:51.131" v="516" actId="1076"/>
        <pc:sldMkLst>
          <pc:docMk/>
          <pc:sldMk cId="831141157" sldId="450"/>
        </pc:sldMkLst>
        <pc:spChg chg="mod">
          <ac:chgData name="Fran Box" userId="d939022c-05a0-4b13-993b-018f34c810d9" providerId="ADAL" clId="{0B3F2006-2D07-40EF-AD94-4F060DFD1FD8}" dt="2025-04-25T12:56:02.156" v="170" actId="122"/>
          <ac:spMkLst>
            <pc:docMk/>
            <pc:sldMk cId="831141157" sldId="450"/>
            <ac:spMk id="2" creationId="{46C6DF3C-2F98-DB85-4762-82E16547D447}"/>
          </ac:spMkLst>
        </pc:spChg>
        <pc:picChg chg="mod">
          <ac:chgData name="Fran Box" userId="d939022c-05a0-4b13-993b-018f34c810d9" providerId="ADAL" clId="{0B3F2006-2D07-40EF-AD94-4F060DFD1FD8}" dt="2025-05-02T13:43:49.084" v="515" actId="1076"/>
          <ac:picMkLst>
            <pc:docMk/>
            <pc:sldMk cId="831141157" sldId="450"/>
            <ac:picMk id="3" creationId="{C44FB258-4C89-32BA-D554-595B69DED222}"/>
          </ac:picMkLst>
        </pc:picChg>
        <pc:picChg chg="mod">
          <ac:chgData name="Fran Box" userId="d939022c-05a0-4b13-993b-018f34c810d9" providerId="ADAL" clId="{0B3F2006-2D07-40EF-AD94-4F060DFD1FD8}" dt="2025-05-02T13:43:51.131" v="516" actId="1076"/>
          <ac:picMkLst>
            <pc:docMk/>
            <pc:sldMk cId="831141157" sldId="450"/>
            <ac:picMk id="5" creationId="{37C4CB91-74C2-4CB2-D428-8C9BCB07501E}"/>
          </ac:picMkLst>
        </pc:picChg>
        <pc:picChg chg="mod modCrop">
          <ac:chgData name="Fran Box" userId="d939022c-05a0-4b13-993b-018f34c810d9" providerId="ADAL" clId="{0B3F2006-2D07-40EF-AD94-4F060DFD1FD8}" dt="2025-05-02T13:43:44.095" v="512" actId="1076"/>
          <ac:picMkLst>
            <pc:docMk/>
            <pc:sldMk cId="831141157" sldId="450"/>
            <ac:picMk id="6" creationId="{6BB53493-D669-372B-D877-9AB23C2E860C}"/>
          </ac:picMkLst>
        </pc:picChg>
      </pc:sldChg>
      <pc:sldChg chg="addSp modSp mod">
        <pc:chgData name="Fran Box" userId="d939022c-05a0-4b13-993b-018f34c810d9" providerId="ADAL" clId="{0B3F2006-2D07-40EF-AD94-4F060DFD1FD8}" dt="2025-05-02T13:43:16.489" v="508" actId="14100"/>
        <pc:sldMkLst>
          <pc:docMk/>
          <pc:sldMk cId="237969898" sldId="451"/>
        </pc:sldMkLst>
        <pc:spChg chg="mod">
          <ac:chgData name="Fran Box" userId="d939022c-05a0-4b13-993b-018f34c810d9" providerId="ADAL" clId="{0B3F2006-2D07-40EF-AD94-4F060DFD1FD8}" dt="2025-04-25T12:54:43.147" v="157" actId="1076"/>
          <ac:spMkLst>
            <pc:docMk/>
            <pc:sldMk cId="237969898" sldId="451"/>
            <ac:spMk id="2" creationId="{86EA1328-76E7-CCC2-123F-CF12586EA981}"/>
          </ac:spMkLst>
        </pc:spChg>
        <pc:picChg chg="add mod">
          <ac:chgData name="Fran Box" userId="d939022c-05a0-4b13-993b-018f34c810d9" providerId="ADAL" clId="{0B3F2006-2D07-40EF-AD94-4F060DFD1FD8}" dt="2025-04-25T12:54:34.356" v="154" actId="1076"/>
          <ac:picMkLst>
            <pc:docMk/>
            <pc:sldMk cId="237969898" sldId="451"/>
            <ac:picMk id="4" creationId="{C6C0284C-B029-CFDD-1C78-ED2500C12E26}"/>
          </ac:picMkLst>
        </pc:picChg>
        <pc:picChg chg="mod">
          <ac:chgData name="Fran Box" userId="d939022c-05a0-4b13-993b-018f34c810d9" providerId="ADAL" clId="{0B3F2006-2D07-40EF-AD94-4F060DFD1FD8}" dt="2025-05-02T13:43:16.489" v="508" actId="14100"/>
          <ac:picMkLst>
            <pc:docMk/>
            <pc:sldMk cId="237969898" sldId="451"/>
            <ac:picMk id="5" creationId="{769E77EA-0B5A-3AF5-B8A3-06209887713A}"/>
          </ac:picMkLst>
        </pc:picChg>
      </pc:sldChg>
      <pc:sldChg chg="add">
        <pc:chgData name="Fran Box" userId="d939022c-05a0-4b13-993b-018f34c810d9" providerId="ADAL" clId="{0B3F2006-2D07-40EF-AD94-4F060DFD1FD8}" dt="2025-04-25T11:15:42.187" v="8"/>
        <pc:sldMkLst>
          <pc:docMk/>
          <pc:sldMk cId="0" sldId="452"/>
        </pc:sldMkLst>
      </pc:sldChg>
      <pc:sldChg chg="modSp add mod">
        <pc:chgData name="Fran Box" userId="d939022c-05a0-4b13-993b-018f34c810d9" providerId="ADAL" clId="{0B3F2006-2D07-40EF-AD94-4F060DFD1FD8}" dt="2025-05-02T13:43:01.970" v="506" actId="6549"/>
        <pc:sldMkLst>
          <pc:docMk/>
          <pc:sldMk cId="0" sldId="453"/>
        </pc:sldMkLst>
        <pc:spChg chg="mod">
          <ac:chgData name="Fran Box" userId="d939022c-05a0-4b13-993b-018f34c810d9" providerId="ADAL" clId="{0B3F2006-2D07-40EF-AD94-4F060DFD1FD8}" dt="2025-05-02T13:43:01.970" v="506" actId="6549"/>
          <ac:spMkLst>
            <pc:docMk/>
            <pc:sldMk cId="0" sldId="453"/>
            <ac:spMk id="8195" creationId="{C4257523-1D05-469E-A61B-1D621A5DF6C4}"/>
          </ac:spMkLst>
        </pc:spChg>
      </pc:sldChg>
      <pc:sldChg chg="modSp mod">
        <pc:chgData name="Fran Box" userId="d939022c-05a0-4b13-993b-018f34c810d9" providerId="ADAL" clId="{0B3F2006-2D07-40EF-AD94-4F060DFD1FD8}" dt="2025-05-02T13:45:47.665" v="535" actId="1076"/>
        <pc:sldMkLst>
          <pc:docMk/>
          <pc:sldMk cId="3073010449" sldId="455"/>
        </pc:sldMkLst>
        <pc:spChg chg="mod">
          <ac:chgData name="Fran Box" userId="d939022c-05a0-4b13-993b-018f34c810d9" providerId="ADAL" clId="{0B3F2006-2D07-40EF-AD94-4F060DFD1FD8}" dt="2025-05-02T13:45:34.267" v="532" actId="14100"/>
          <ac:spMkLst>
            <pc:docMk/>
            <pc:sldMk cId="3073010449" sldId="455"/>
            <ac:spMk id="2" creationId="{06EAE621-DB00-4D0E-9B56-0A137304EC8D}"/>
          </ac:spMkLst>
        </pc:spChg>
        <pc:picChg chg="mod">
          <ac:chgData name="Fran Box" userId="d939022c-05a0-4b13-993b-018f34c810d9" providerId="ADAL" clId="{0B3F2006-2D07-40EF-AD94-4F060DFD1FD8}" dt="2025-05-02T13:45:47.665" v="535" actId="1076"/>
          <ac:picMkLst>
            <pc:docMk/>
            <pc:sldMk cId="3073010449" sldId="455"/>
            <ac:picMk id="3" creationId="{CE7BB08A-A430-A792-2A0F-03CD20781294}"/>
          </ac:picMkLst>
        </pc:picChg>
        <pc:picChg chg="mod modCrop">
          <ac:chgData name="Fran Box" userId="d939022c-05a0-4b13-993b-018f34c810d9" providerId="ADAL" clId="{0B3F2006-2D07-40EF-AD94-4F060DFD1FD8}" dt="2025-05-02T13:45:47.665" v="535" actId="1076"/>
          <ac:picMkLst>
            <pc:docMk/>
            <pc:sldMk cId="3073010449" sldId="455"/>
            <ac:picMk id="4" creationId="{1700F663-0F31-099D-8A9B-0117C9BC0397}"/>
          </ac:picMkLst>
        </pc:picChg>
      </pc:sldChg>
      <pc:sldChg chg="add del">
        <pc:chgData name="Fran Box" userId="d939022c-05a0-4b13-993b-018f34c810d9" providerId="ADAL" clId="{0B3F2006-2D07-40EF-AD94-4F060DFD1FD8}" dt="2025-05-02T13:46:01.967" v="537" actId="47"/>
        <pc:sldMkLst>
          <pc:docMk/>
          <pc:sldMk cId="1676839484" sldId="456"/>
        </pc:sldMkLst>
      </pc:sldChg>
      <pc:sldChg chg="modSp add mod ord">
        <pc:chgData name="Fran Box" userId="d939022c-05a0-4b13-993b-018f34c810d9" providerId="ADAL" clId="{0B3F2006-2D07-40EF-AD94-4F060DFD1FD8}" dt="2025-05-02T13:47:13.705" v="594" actId="20578"/>
        <pc:sldMkLst>
          <pc:docMk/>
          <pc:sldMk cId="3797808690" sldId="457"/>
        </pc:sldMkLst>
        <pc:spChg chg="mod">
          <ac:chgData name="Fran Box" userId="d939022c-05a0-4b13-993b-018f34c810d9" providerId="ADAL" clId="{0B3F2006-2D07-40EF-AD94-4F060DFD1FD8}" dt="2025-05-02T13:46:34.526" v="569" actId="20577"/>
          <ac:spMkLst>
            <pc:docMk/>
            <pc:sldMk cId="3797808690" sldId="457"/>
            <ac:spMk id="2" creationId="{0650C1E8-CA2E-C131-A17F-4C9E874F7EC5}"/>
          </ac:spMkLst>
        </pc:spChg>
      </pc:sldChg>
    </pc:docChg>
  </pc:docChgLst>
  <pc:docChgLst>
    <pc:chgData name="beewilson74" userId="S::beewilson74_gmail.com#ext#@tasteeducationuk.onmicrosoft.com::fb828825-6d9e-4fa6-85ba-697c9e4cff7e" providerId="AD" clId="Web-{F4DD7A9E-64D9-305F-C08C-D2546E8B1D1E}"/>
    <pc:docChg chg="delSld modSld">
      <pc:chgData name="beewilson74" userId="S::beewilson74_gmail.com#ext#@tasteeducationuk.onmicrosoft.com::fb828825-6d9e-4fa6-85ba-697c9e4cff7e" providerId="AD" clId="Web-{F4DD7A9E-64D9-305F-C08C-D2546E8B1D1E}" dt="2025-05-01T22:50:42.694" v="4"/>
      <pc:docMkLst>
        <pc:docMk/>
      </pc:docMkLst>
      <pc:sldChg chg="addSp modSp">
        <pc:chgData name="beewilson74" userId="S::beewilson74_gmail.com#ext#@tasteeducationuk.onmicrosoft.com::fb828825-6d9e-4fa6-85ba-697c9e4cff7e" providerId="AD" clId="Web-{F4DD7A9E-64D9-305F-C08C-D2546E8B1D1E}" dt="2025-05-01T22:50:37.194" v="3" actId="1076"/>
        <pc:sldMkLst>
          <pc:docMk/>
          <pc:sldMk cId="831141157" sldId="450"/>
        </pc:sldMkLst>
        <pc:picChg chg="mod">
          <ac:chgData name="beewilson74" userId="S::beewilson74_gmail.com#ext#@tasteeducationuk.onmicrosoft.com::fb828825-6d9e-4fa6-85ba-697c9e4cff7e" providerId="AD" clId="Web-{F4DD7A9E-64D9-305F-C08C-D2546E8B1D1E}" dt="2025-05-01T22:50:13.928" v="0" actId="1076"/>
          <ac:picMkLst>
            <pc:docMk/>
            <pc:sldMk cId="831141157" sldId="450"/>
            <ac:picMk id="3" creationId="{C44FB258-4C89-32BA-D554-595B69DED222}"/>
          </ac:picMkLst>
        </pc:picChg>
        <pc:picChg chg="mod">
          <ac:chgData name="beewilson74" userId="S::beewilson74_gmail.com#ext#@tasteeducationuk.onmicrosoft.com::fb828825-6d9e-4fa6-85ba-697c9e4cff7e" providerId="AD" clId="Web-{F4DD7A9E-64D9-305F-C08C-D2546E8B1D1E}" dt="2025-05-01T22:50:18.053" v="1" actId="1076"/>
          <ac:picMkLst>
            <pc:docMk/>
            <pc:sldMk cId="831141157" sldId="450"/>
            <ac:picMk id="5" creationId="{37C4CB91-74C2-4CB2-D428-8C9BCB07501E}"/>
          </ac:picMkLst>
        </pc:picChg>
        <pc:picChg chg="add mod">
          <ac:chgData name="beewilson74" userId="S::beewilson74_gmail.com#ext#@tasteeducationuk.onmicrosoft.com::fb828825-6d9e-4fa6-85ba-697c9e4cff7e" providerId="AD" clId="Web-{F4DD7A9E-64D9-305F-C08C-D2546E8B1D1E}" dt="2025-05-01T22:50:37.194" v="3" actId="1076"/>
          <ac:picMkLst>
            <pc:docMk/>
            <pc:sldMk cId="831141157" sldId="450"/>
            <ac:picMk id="6" creationId="{6BB53493-D669-372B-D877-9AB23C2E860C}"/>
          </ac:picMkLst>
        </pc:picChg>
      </pc:sldChg>
      <pc:sldChg chg="del">
        <pc:chgData name="beewilson74" userId="S::beewilson74_gmail.com#ext#@tasteeducationuk.onmicrosoft.com::fb828825-6d9e-4fa6-85ba-697c9e4cff7e" providerId="AD" clId="Web-{F4DD7A9E-64D9-305F-C08C-D2546E8B1D1E}" dt="2025-05-01T22:50:42.694" v="4"/>
        <pc:sldMkLst>
          <pc:docMk/>
          <pc:sldMk cId="227244149" sldId="454"/>
        </pc:sldMkLst>
      </pc:sldChg>
    </pc:docChg>
  </pc:docChgLst>
  <pc:docChgLst>
    <pc:chgData name="Fran Box" userId="d939022c-05a0-4b13-993b-018f34c810d9" providerId="ADAL" clId="{13795B1C-2D85-4342-A4B7-D5D8569C35D3}"/>
    <pc:docChg chg="custSel modSld">
      <pc:chgData name="Fran Box" userId="d939022c-05a0-4b13-993b-018f34c810d9" providerId="ADAL" clId="{13795B1C-2D85-4342-A4B7-D5D8569C35D3}" dt="2025-05-02T13:51:19.040" v="43" actId="1076"/>
      <pc:docMkLst>
        <pc:docMk/>
      </pc:docMkLst>
      <pc:sldChg chg="addSp delSp modSp mod">
        <pc:chgData name="Fran Box" userId="d939022c-05a0-4b13-993b-018f34c810d9" providerId="ADAL" clId="{13795B1C-2D85-4342-A4B7-D5D8569C35D3}" dt="2025-05-02T13:51:19.040" v="43" actId="1076"/>
        <pc:sldMkLst>
          <pc:docMk/>
          <pc:sldMk cId="0" sldId="386"/>
        </pc:sldMkLst>
        <pc:spChg chg="mod">
          <ac:chgData name="Fran Box" userId="d939022c-05a0-4b13-993b-018f34c810d9" providerId="ADAL" clId="{13795B1C-2D85-4342-A4B7-D5D8569C35D3}" dt="2025-05-02T13:51:10.407" v="39" actId="20577"/>
          <ac:spMkLst>
            <pc:docMk/>
            <pc:sldMk cId="0" sldId="386"/>
            <ac:spMk id="27655" creationId="{26618A46-5ADE-418B-992C-BFEC93A2EA8E}"/>
          </ac:spMkLst>
        </pc:spChg>
        <pc:picChg chg="add mod">
          <ac:chgData name="Fran Box" userId="d939022c-05a0-4b13-993b-018f34c810d9" providerId="ADAL" clId="{13795B1C-2D85-4342-A4B7-D5D8569C35D3}" dt="2025-05-02T13:51:19.040" v="43" actId="1076"/>
          <ac:picMkLst>
            <pc:docMk/>
            <pc:sldMk cId="0" sldId="386"/>
            <ac:picMk id="2" creationId="{3CACF28D-E660-D087-F5B3-DC77F52E8DAE}"/>
          </ac:picMkLst>
        </pc:picChg>
      </pc:sldChg>
      <pc:sldChg chg="modSp mod">
        <pc:chgData name="Fran Box" userId="d939022c-05a0-4b13-993b-018f34c810d9" providerId="ADAL" clId="{13795B1C-2D85-4342-A4B7-D5D8569C35D3}" dt="2025-05-02T13:50:57.912" v="32" actId="122"/>
        <pc:sldMkLst>
          <pc:docMk/>
          <pc:sldMk cId="3847919183" sldId="430"/>
        </pc:sldMkLst>
        <pc:spChg chg="mod">
          <ac:chgData name="Fran Box" userId="d939022c-05a0-4b13-993b-018f34c810d9" providerId="ADAL" clId="{13795B1C-2D85-4342-A4B7-D5D8569C35D3}" dt="2025-05-02T13:50:57.912" v="32" actId="122"/>
          <ac:spMkLst>
            <pc:docMk/>
            <pc:sldMk cId="3847919183" sldId="430"/>
            <ac:spMk id="2" creationId="{4D8490D3-8826-5366-5C18-9B7DACB2C3EA}"/>
          </ac:spMkLst>
        </pc:spChg>
      </pc:sldChg>
      <pc:sldChg chg="delSp modSp mod">
        <pc:chgData name="Fran Box" userId="d939022c-05a0-4b13-993b-018f34c810d9" providerId="ADAL" clId="{13795B1C-2D85-4342-A4B7-D5D8569C35D3}" dt="2025-05-02T13:49:50.950" v="12" actId="1076"/>
        <pc:sldMkLst>
          <pc:docMk/>
          <pc:sldMk cId="69254143" sldId="447"/>
        </pc:sldMkLst>
        <pc:spChg chg="mod">
          <ac:chgData name="Fran Box" userId="d939022c-05a0-4b13-993b-018f34c810d9" providerId="ADAL" clId="{13795B1C-2D85-4342-A4B7-D5D8569C35D3}" dt="2025-05-02T13:49:48.151" v="11" actId="1076"/>
          <ac:spMkLst>
            <pc:docMk/>
            <pc:sldMk cId="69254143" sldId="447"/>
            <ac:spMk id="2" creationId="{65C6BCCB-A2FE-F1AF-73D2-C2B72D1C8FC7}"/>
          </ac:spMkLst>
        </pc:spChg>
        <pc:picChg chg="mod">
          <ac:chgData name="Fran Box" userId="d939022c-05a0-4b13-993b-018f34c810d9" providerId="ADAL" clId="{13795B1C-2D85-4342-A4B7-D5D8569C35D3}" dt="2025-05-02T13:49:50.950" v="12" actId="1076"/>
          <ac:picMkLst>
            <pc:docMk/>
            <pc:sldMk cId="69254143" sldId="447"/>
            <ac:picMk id="6" creationId="{E47552F4-FEBA-2CEC-0F9F-7A1C450BCF93}"/>
          </ac:picMkLst>
        </pc:picChg>
      </pc:sldChg>
      <pc:sldChg chg="modSp mod">
        <pc:chgData name="Fran Box" userId="d939022c-05a0-4b13-993b-018f34c810d9" providerId="ADAL" clId="{13795B1C-2D85-4342-A4B7-D5D8569C35D3}" dt="2025-05-02T13:50:53.818" v="31" actId="1076"/>
        <pc:sldMkLst>
          <pc:docMk/>
          <pc:sldMk cId="2264382161" sldId="448"/>
        </pc:sldMkLst>
        <pc:spChg chg="mod">
          <ac:chgData name="Fran Box" userId="d939022c-05a0-4b13-993b-018f34c810d9" providerId="ADAL" clId="{13795B1C-2D85-4342-A4B7-D5D8569C35D3}" dt="2025-05-02T13:50:53.818" v="31" actId="1076"/>
          <ac:spMkLst>
            <pc:docMk/>
            <pc:sldMk cId="2264382161" sldId="448"/>
            <ac:spMk id="2" creationId="{75D2B6A0-826C-D8F2-F7CD-4E90CC9359D9}"/>
          </ac:spMkLst>
        </pc:spChg>
        <pc:picChg chg="mod modCrop">
          <ac:chgData name="Fran Box" userId="d939022c-05a0-4b13-993b-018f34c810d9" providerId="ADAL" clId="{13795B1C-2D85-4342-A4B7-D5D8569C35D3}" dt="2025-05-02T13:50:41.470" v="26" actId="14100"/>
          <ac:picMkLst>
            <pc:docMk/>
            <pc:sldMk cId="2264382161" sldId="448"/>
            <ac:picMk id="3" creationId="{E236DE20-B06E-11A1-BFE7-95E725127F1F}"/>
          </ac:picMkLst>
        </pc:picChg>
        <pc:picChg chg="mod modCrop">
          <ac:chgData name="Fran Box" userId="d939022c-05a0-4b13-993b-018f34c810d9" providerId="ADAL" clId="{13795B1C-2D85-4342-A4B7-D5D8569C35D3}" dt="2025-05-02T13:50:43.107" v="27" actId="1076"/>
          <ac:picMkLst>
            <pc:docMk/>
            <pc:sldMk cId="2264382161" sldId="448"/>
            <ac:picMk id="4" creationId="{6D58DB41-4E72-B037-1DD9-47F6A7CCAECD}"/>
          </ac:picMkLst>
        </pc:picChg>
        <pc:picChg chg="mod">
          <ac:chgData name="Fran Box" userId="d939022c-05a0-4b13-993b-018f34c810d9" providerId="ADAL" clId="{13795B1C-2D85-4342-A4B7-D5D8569C35D3}" dt="2025-05-02T13:50:49.700" v="30" actId="1076"/>
          <ac:picMkLst>
            <pc:docMk/>
            <pc:sldMk cId="2264382161" sldId="448"/>
            <ac:picMk id="5" creationId="{74802958-A033-ED46-4D2A-FD2A31D18FDD}"/>
          </ac:picMkLst>
        </pc:picChg>
      </pc:sldChg>
    </pc:docChg>
  </pc:docChgLst>
  <pc:docChgLst>
    <pc:chgData name="beewilson74" userId="S::beewilson74_gmail.com#ext#@tasteeducationuk.onmicrosoft.com::fb828825-6d9e-4fa6-85ba-697c9e4cff7e" providerId="AD" clId="Web-{BF1C83BB-6B3C-B231-97D3-E20A9C9BFF69}"/>
    <pc:docChg chg="delSld modSld sldOrd">
      <pc:chgData name="beewilson74" userId="S::beewilson74_gmail.com#ext#@tasteeducationuk.onmicrosoft.com::fb828825-6d9e-4fa6-85ba-697c9e4cff7e" providerId="AD" clId="Web-{BF1C83BB-6B3C-B231-97D3-E20A9C9BFF69}" dt="2025-05-01T17:50:25.860" v="413" actId="1076"/>
      <pc:docMkLst>
        <pc:docMk/>
      </pc:docMkLst>
      <pc:sldChg chg="modSp">
        <pc:chgData name="beewilson74" userId="S::beewilson74_gmail.com#ext#@tasteeducationuk.onmicrosoft.com::fb828825-6d9e-4fa6-85ba-697c9e4cff7e" providerId="AD" clId="Web-{BF1C83BB-6B3C-B231-97D3-E20A9C9BFF69}" dt="2025-05-01T16:28:02.672" v="3" actId="20577"/>
        <pc:sldMkLst>
          <pc:docMk/>
          <pc:sldMk cId="0" sldId="256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6:28:02.672" v="3" actId="20577"/>
          <ac:spMkLst>
            <pc:docMk/>
            <pc:sldMk cId="0" sldId="256"/>
            <ac:spMk id="85" creationId="{00000000-0000-0000-0000-000000000000}"/>
          </ac:spMkLst>
        </pc:spChg>
      </pc:sldChg>
      <pc:sldChg chg="modSp">
        <pc:chgData name="beewilson74" userId="S::beewilson74_gmail.com#ext#@tasteeducationuk.onmicrosoft.com::fb828825-6d9e-4fa6-85ba-697c9e4cff7e" providerId="AD" clId="Web-{BF1C83BB-6B3C-B231-97D3-E20A9C9BFF69}" dt="2025-05-01T16:28:32.424" v="7" actId="20577"/>
        <pc:sldMkLst>
          <pc:docMk/>
          <pc:sldMk cId="1977610510" sldId="435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6:28:32.424" v="7" actId="20577"/>
          <ac:spMkLst>
            <pc:docMk/>
            <pc:sldMk cId="1977610510" sldId="435"/>
            <ac:spMk id="2" creationId="{FFE3345E-FC76-7169-C3D5-DF9CF54D1C3C}"/>
          </ac:spMkLst>
        </pc:spChg>
      </pc:sldChg>
      <pc:sldChg chg="modSp">
        <pc:chgData name="beewilson74" userId="S::beewilson74_gmail.com#ext#@tasteeducationuk.onmicrosoft.com::fb828825-6d9e-4fa6-85ba-697c9e4cff7e" providerId="AD" clId="Web-{BF1C83BB-6B3C-B231-97D3-E20A9C9BFF69}" dt="2025-05-01T16:56:40.349" v="286" actId="20577"/>
        <pc:sldMkLst>
          <pc:docMk/>
          <pc:sldMk cId="108214529" sldId="436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6:56:40.349" v="286" actId="20577"/>
          <ac:spMkLst>
            <pc:docMk/>
            <pc:sldMk cId="108214529" sldId="436"/>
            <ac:spMk id="2" creationId="{14BFF4A5-59EC-54C0-8A2F-8C8AFD866D73}"/>
          </ac:spMkLst>
        </pc:spChg>
      </pc:sldChg>
      <pc:sldChg chg="del">
        <pc:chgData name="beewilson74" userId="S::beewilson74_gmail.com#ext#@tasteeducationuk.onmicrosoft.com::fb828825-6d9e-4fa6-85ba-697c9e4cff7e" providerId="AD" clId="Web-{BF1C83BB-6B3C-B231-97D3-E20A9C9BFF69}" dt="2025-05-01T16:58:40.635" v="332"/>
        <pc:sldMkLst>
          <pc:docMk/>
          <pc:sldMk cId="3828984734" sldId="440"/>
        </pc:sldMkLst>
      </pc:sldChg>
      <pc:sldChg chg="addSp delSp modSp">
        <pc:chgData name="beewilson74" userId="S::beewilson74_gmail.com#ext#@tasteeducationuk.onmicrosoft.com::fb828825-6d9e-4fa6-85ba-697c9e4cff7e" providerId="AD" clId="Web-{BF1C83BB-6B3C-B231-97D3-E20A9C9BFF69}" dt="2025-05-01T17:50:25.860" v="413" actId="1076"/>
        <pc:sldMkLst>
          <pc:docMk/>
          <pc:sldMk cId="179123451" sldId="441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7:05:41.886" v="394" actId="1076"/>
          <ac:spMkLst>
            <pc:docMk/>
            <pc:sldMk cId="179123451" sldId="441"/>
            <ac:spMk id="2" creationId="{59E4FF18-85E8-10C6-E6A0-DBCD4075BD59}"/>
          </ac:spMkLst>
        </pc:spChg>
        <pc:picChg chg="add mod">
          <ac:chgData name="beewilson74" userId="S::beewilson74_gmail.com#ext#@tasteeducationuk.onmicrosoft.com::fb828825-6d9e-4fa6-85ba-697c9e4cff7e" providerId="AD" clId="Web-{BF1C83BB-6B3C-B231-97D3-E20A9C9BFF69}" dt="2025-05-01T17:50:25.860" v="413" actId="1076"/>
          <ac:picMkLst>
            <pc:docMk/>
            <pc:sldMk cId="179123451" sldId="441"/>
            <ac:picMk id="6" creationId="{3734B065-F456-F78A-AEF8-61AA93635515}"/>
          </ac:picMkLst>
        </pc:picChg>
      </pc:sldChg>
      <pc:sldChg chg="addSp delSp modSp ord">
        <pc:chgData name="beewilson74" userId="S::beewilson74_gmail.com#ext#@tasteeducationuk.onmicrosoft.com::fb828825-6d9e-4fa6-85ba-697c9e4cff7e" providerId="AD" clId="Web-{BF1C83BB-6B3C-B231-97D3-E20A9C9BFF69}" dt="2025-05-01T16:58:27.494" v="331" actId="1076"/>
        <pc:sldMkLst>
          <pc:docMk/>
          <pc:sldMk cId="3240100539" sldId="446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6:58:27.494" v="331" actId="1076"/>
          <ac:spMkLst>
            <pc:docMk/>
            <pc:sldMk cId="3240100539" sldId="446"/>
            <ac:spMk id="2" creationId="{61F113EB-B4AC-8F71-DF85-9E32F6FA6610}"/>
          </ac:spMkLst>
        </pc:spChg>
        <pc:spChg chg="add mod">
          <ac:chgData name="beewilson74" userId="S::beewilson74_gmail.com#ext#@tasteeducationuk.onmicrosoft.com::fb828825-6d9e-4fa6-85ba-697c9e4cff7e" providerId="AD" clId="Web-{BF1C83BB-6B3C-B231-97D3-E20A9C9BFF69}" dt="2025-05-01T16:58:03.399" v="307" actId="1076"/>
          <ac:spMkLst>
            <pc:docMk/>
            <pc:sldMk cId="3240100539" sldId="446"/>
            <ac:spMk id="9" creationId="{E0EED32B-96C5-9C50-33F9-6B3C45E09760}"/>
          </ac:spMkLst>
        </pc:spChg>
        <pc:spChg chg="add mod">
          <ac:chgData name="beewilson74" userId="S::beewilson74_gmail.com#ext#@tasteeducationuk.onmicrosoft.com::fb828825-6d9e-4fa6-85ba-697c9e4cff7e" providerId="AD" clId="Web-{BF1C83BB-6B3C-B231-97D3-E20A9C9BFF69}" dt="2025-05-01T16:55:32.831" v="257" actId="14100"/>
          <ac:spMkLst>
            <pc:docMk/>
            <pc:sldMk cId="3240100539" sldId="446"/>
            <ac:spMk id="17" creationId="{A9EC3518-C40A-2371-4B26-87C23EC4E1C2}"/>
          </ac:spMkLst>
        </pc:spChg>
      </pc:sldChg>
      <pc:sldChg chg="delSp ord">
        <pc:chgData name="beewilson74" userId="S::beewilson74_gmail.com#ext#@tasteeducationuk.onmicrosoft.com::fb828825-6d9e-4fa6-85ba-697c9e4cff7e" providerId="AD" clId="Web-{BF1C83BB-6B3C-B231-97D3-E20A9C9BFF69}" dt="2025-05-01T17:05:34.198" v="393"/>
        <pc:sldMkLst>
          <pc:docMk/>
          <pc:sldMk cId="69254143" sldId="447"/>
        </pc:sldMkLst>
      </pc:sldChg>
      <pc:sldChg chg="addSp delSp modSp">
        <pc:chgData name="beewilson74" userId="S::beewilson74_gmail.com#ext#@tasteeducationuk.onmicrosoft.com::fb828825-6d9e-4fa6-85ba-697c9e4cff7e" providerId="AD" clId="Web-{BF1C83BB-6B3C-B231-97D3-E20A9C9BFF69}" dt="2025-05-01T17:46:56.627" v="406" actId="1076"/>
        <pc:sldMkLst>
          <pc:docMk/>
          <pc:sldMk cId="2264382161" sldId="448"/>
        </pc:sldMkLst>
        <pc:picChg chg="add mod">
          <ac:chgData name="beewilson74" userId="S::beewilson74_gmail.com#ext#@tasteeducationuk.onmicrosoft.com::fb828825-6d9e-4fa6-85ba-697c9e4cff7e" providerId="AD" clId="Web-{BF1C83BB-6B3C-B231-97D3-E20A9C9BFF69}" dt="2025-05-01T17:44:40.414" v="398" actId="1076"/>
          <ac:picMkLst>
            <pc:docMk/>
            <pc:sldMk cId="2264382161" sldId="448"/>
            <ac:picMk id="3" creationId="{E236DE20-B06E-11A1-BFE7-95E725127F1F}"/>
          </ac:picMkLst>
        </pc:picChg>
        <pc:picChg chg="add mod">
          <ac:chgData name="beewilson74" userId="S::beewilson74_gmail.com#ext#@tasteeducationuk.onmicrosoft.com::fb828825-6d9e-4fa6-85ba-697c9e4cff7e" providerId="AD" clId="Web-{BF1C83BB-6B3C-B231-97D3-E20A9C9BFF69}" dt="2025-05-01T17:46:43.439" v="403" actId="14100"/>
          <ac:picMkLst>
            <pc:docMk/>
            <pc:sldMk cId="2264382161" sldId="448"/>
            <ac:picMk id="4" creationId="{6D58DB41-4E72-B037-1DD9-47F6A7CCAECD}"/>
          </ac:picMkLst>
        </pc:picChg>
        <pc:picChg chg="add mod">
          <ac:chgData name="beewilson74" userId="S::beewilson74_gmail.com#ext#@tasteeducationuk.onmicrosoft.com::fb828825-6d9e-4fa6-85ba-697c9e4cff7e" providerId="AD" clId="Web-{BF1C83BB-6B3C-B231-97D3-E20A9C9BFF69}" dt="2025-05-01T17:46:56.627" v="406" actId="1076"/>
          <ac:picMkLst>
            <pc:docMk/>
            <pc:sldMk cId="2264382161" sldId="448"/>
            <ac:picMk id="5" creationId="{74802958-A033-ED46-4D2A-FD2A31D18FDD}"/>
          </ac:picMkLst>
        </pc:picChg>
      </pc:sldChg>
      <pc:sldChg chg="addSp delSp modSp">
        <pc:chgData name="beewilson74" userId="S::beewilson74_gmail.com#ext#@tasteeducationuk.onmicrosoft.com::fb828825-6d9e-4fa6-85ba-697c9e4cff7e" providerId="AD" clId="Web-{BF1C83BB-6B3C-B231-97D3-E20A9C9BFF69}" dt="2025-05-01T16:43:43.131" v="68" actId="20577"/>
        <pc:sldMkLst>
          <pc:docMk/>
          <pc:sldMk cId="318798610" sldId="449"/>
        </pc:sldMkLst>
        <pc:spChg chg="add mod">
          <ac:chgData name="beewilson74" userId="S::beewilson74_gmail.com#ext#@tasteeducationuk.onmicrosoft.com::fb828825-6d9e-4fa6-85ba-697c9e4cff7e" providerId="AD" clId="Web-{BF1C83BB-6B3C-B231-97D3-E20A9C9BFF69}" dt="2025-05-01T16:42:44.238" v="34" actId="20577"/>
          <ac:spMkLst>
            <pc:docMk/>
            <pc:sldMk cId="318798610" sldId="449"/>
            <ac:spMk id="3" creationId="{4D4007D5-8228-9AF3-CE3D-CCF51A56470B}"/>
          </ac:spMkLst>
        </pc:spChg>
        <pc:spChg chg="add mod">
          <ac:chgData name="beewilson74" userId="S::beewilson74_gmail.com#ext#@tasteeducationuk.onmicrosoft.com::fb828825-6d9e-4fa6-85ba-697c9e4cff7e" providerId="AD" clId="Web-{BF1C83BB-6B3C-B231-97D3-E20A9C9BFF69}" dt="2025-05-01T16:43:16.864" v="42" actId="20577"/>
          <ac:spMkLst>
            <pc:docMk/>
            <pc:sldMk cId="318798610" sldId="449"/>
            <ac:spMk id="5" creationId="{6C375BF0-B99D-72EC-5A1E-E47AF68B08E1}"/>
          </ac:spMkLst>
        </pc:spChg>
        <pc:spChg chg="add mod">
          <ac:chgData name="beewilson74" userId="S::beewilson74_gmail.com#ext#@tasteeducationuk.onmicrosoft.com::fb828825-6d9e-4fa6-85ba-697c9e4cff7e" providerId="AD" clId="Web-{BF1C83BB-6B3C-B231-97D3-E20A9C9BFF69}" dt="2025-05-01T16:43:43.131" v="68" actId="20577"/>
          <ac:spMkLst>
            <pc:docMk/>
            <pc:sldMk cId="318798610" sldId="449"/>
            <ac:spMk id="8" creationId="{9FFB3BB8-0D29-2D8A-5548-AAEA609BE27D}"/>
          </ac:spMkLst>
        </pc:spChg>
      </pc:sldChg>
      <pc:sldChg chg="addSp delSp modSp">
        <pc:chgData name="beewilson74" userId="S::beewilson74_gmail.com#ext#@tasteeducationuk.onmicrosoft.com::fb828825-6d9e-4fa6-85ba-697c9e4cff7e" providerId="AD" clId="Web-{BF1C83BB-6B3C-B231-97D3-E20A9C9BFF69}" dt="2025-05-01T16:41:41.361" v="29" actId="1076"/>
        <pc:sldMkLst>
          <pc:docMk/>
          <pc:sldMk cId="227244149" sldId="454"/>
        </pc:sldMkLst>
      </pc:sldChg>
      <pc:sldChg chg="addSp modSp">
        <pc:chgData name="beewilson74" userId="S::beewilson74_gmail.com#ext#@tasteeducationuk.onmicrosoft.com::fb828825-6d9e-4fa6-85ba-697c9e4cff7e" providerId="AD" clId="Web-{BF1C83BB-6B3C-B231-97D3-E20A9C9BFF69}" dt="2025-05-01T17:00:19.530" v="356" actId="1076"/>
        <pc:sldMkLst>
          <pc:docMk/>
          <pc:sldMk cId="3073010449" sldId="455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6:59:23.903" v="345" actId="20577"/>
          <ac:spMkLst>
            <pc:docMk/>
            <pc:sldMk cId="3073010449" sldId="455"/>
            <ac:spMk id="2" creationId="{06EAE621-DB00-4D0E-9B56-0A137304EC8D}"/>
          </ac:spMkLst>
        </pc:spChg>
        <pc:picChg chg="add mod">
          <ac:chgData name="beewilson74" userId="S::beewilson74_gmail.com#ext#@tasteeducationuk.onmicrosoft.com::fb828825-6d9e-4fa6-85ba-697c9e4cff7e" providerId="AD" clId="Web-{BF1C83BB-6B3C-B231-97D3-E20A9C9BFF69}" dt="2025-05-01T17:00:13.545" v="354" actId="1076"/>
          <ac:picMkLst>
            <pc:docMk/>
            <pc:sldMk cId="3073010449" sldId="455"/>
            <ac:picMk id="3" creationId="{CE7BB08A-A430-A792-2A0F-03CD20781294}"/>
          </ac:picMkLst>
        </pc:picChg>
        <pc:picChg chg="add mod">
          <ac:chgData name="beewilson74" userId="S::beewilson74_gmail.com#ext#@tasteeducationuk.onmicrosoft.com::fb828825-6d9e-4fa6-85ba-697c9e4cff7e" providerId="AD" clId="Web-{BF1C83BB-6B3C-B231-97D3-E20A9C9BFF69}" dt="2025-05-01T17:00:19.530" v="356" actId="1076"/>
          <ac:picMkLst>
            <pc:docMk/>
            <pc:sldMk cId="3073010449" sldId="455"/>
            <ac:picMk id="4" creationId="{1700F663-0F31-099D-8A9B-0117C9BC0397}"/>
          </ac:picMkLst>
        </pc:picChg>
      </pc:sldChg>
      <pc:sldChg chg="addSp modSp">
        <pc:chgData name="beewilson74" userId="S::beewilson74_gmail.com#ext#@tasteeducationuk.onmicrosoft.com::fb828825-6d9e-4fa6-85ba-697c9e4cff7e" providerId="AD" clId="Web-{BF1C83BB-6B3C-B231-97D3-E20A9C9BFF69}" dt="2025-05-01T17:03:09.458" v="388" actId="14100"/>
        <pc:sldMkLst>
          <pc:docMk/>
          <pc:sldMk cId="1676839484" sldId="456"/>
        </pc:sldMkLst>
        <pc:spChg chg="mod">
          <ac:chgData name="beewilson74" userId="S::beewilson74_gmail.com#ext#@tasteeducationuk.onmicrosoft.com::fb828825-6d9e-4fa6-85ba-697c9e4cff7e" providerId="AD" clId="Web-{BF1C83BB-6B3C-B231-97D3-E20A9C9BFF69}" dt="2025-05-01T17:02:50.629" v="382" actId="20577"/>
          <ac:spMkLst>
            <pc:docMk/>
            <pc:sldMk cId="1676839484" sldId="456"/>
            <ac:spMk id="2" creationId="{973540D2-B44E-D5B0-BE6A-C0BEA81BE3A7}"/>
          </ac:spMkLst>
        </pc:spChg>
        <pc:picChg chg="add mod">
          <ac:chgData name="beewilson74" userId="S::beewilson74_gmail.com#ext#@tasteeducationuk.onmicrosoft.com::fb828825-6d9e-4fa6-85ba-697c9e4cff7e" providerId="AD" clId="Web-{BF1C83BB-6B3C-B231-97D3-E20A9C9BFF69}" dt="2025-05-01T17:02:05.940" v="367" actId="14100"/>
          <ac:picMkLst>
            <pc:docMk/>
            <pc:sldMk cId="1676839484" sldId="456"/>
            <ac:picMk id="3" creationId="{37189862-971E-F70F-3168-F08CE4822423}"/>
          </ac:picMkLst>
        </pc:picChg>
        <pc:picChg chg="add mod">
          <ac:chgData name="beewilson74" userId="S::beewilson74_gmail.com#ext#@tasteeducationuk.onmicrosoft.com::fb828825-6d9e-4fa6-85ba-697c9e4cff7e" providerId="AD" clId="Web-{BF1C83BB-6B3C-B231-97D3-E20A9C9BFF69}" dt="2025-05-01T17:03:09.458" v="388" actId="14100"/>
          <ac:picMkLst>
            <pc:docMk/>
            <pc:sldMk cId="1676839484" sldId="456"/>
            <ac:picMk id="4" creationId="{1A971E40-F0A7-2D03-7DFF-10E3536AADE9}"/>
          </ac:picMkLst>
        </pc:picChg>
      </pc:sldChg>
    </pc:docChg>
  </pc:docChgLst>
  <pc:docChgLst>
    <pc:chgData name="beewilson74" userId="S::beewilson74_gmail.com#ext#@tasteeducationuk.onmicrosoft.com::fb828825-6d9e-4fa6-85ba-697c9e4cff7e" providerId="AD" clId="Web-{EDECA75D-31A6-938E-4FCF-F5AF3009C152}"/>
    <pc:docChg chg="addSld modSld sldOrd">
      <pc:chgData name="beewilson74" userId="S::beewilson74_gmail.com#ext#@tasteeducationuk.onmicrosoft.com::fb828825-6d9e-4fa6-85ba-697c9e4cff7e" providerId="AD" clId="Web-{EDECA75D-31A6-938E-4FCF-F5AF3009C152}" dt="2025-05-01T17:42:26.466" v="337" actId="14100"/>
      <pc:docMkLst>
        <pc:docMk/>
      </pc:docMkLst>
      <pc:sldChg chg="modSp">
        <pc:chgData name="beewilson74" userId="S::beewilson74_gmail.com#ext#@tasteeducationuk.onmicrosoft.com::fb828825-6d9e-4fa6-85ba-697c9e4cff7e" providerId="AD" clId="Web-{EDECA75D-31A6-938E-4FCF-F5AF3009C152}" dt="2025-04-30T06:02:26.544" v="82" actId="20577"/>
        <pc:sldMkLst>
          <pc:docMk/>
          <pc:sldMk cId="534784016" sldId="415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4-30T06:02:26.544" v="82" actId="20577"/>
          <ac:spMkLst>
            <pc:docMk/>
            <pc:sldMk cId="534784016" sldId="415"/>
            <ac:spMk id="115" creationId="{00000000-0000-0000-0000-000000000000}"/>
          </ac:spMkLst>
        </pc:spChg>
      </pc:sldChg>
      <pc:sldChg chg="addSp modSp">
        <pc:chgData name="beewilson74" userId="S::beewilson74_gmail.com#ext#@tasteeducationuk.onmicrosoft.com::fb828825-6d9e-4fa6-85ba-697c9e4cff7e" providerId="AD" clId="Web-{EDECA75D-31A6-938E-4FCF-F5AF3009C152}" dt="2025-04-30T06:07:39.134" v="156" actId="1076"/>
        <pc:sldMkLst>
          <pc:docMk/>
          <pc:sldMk cId="3828984734" sldId="440"/>
        </pc:sldMkLst>
      </pc:sldChg>
      <pc:sldChg chg="addSp delSp modSp">
        <pc:chgData name="beewilson74" userId="S::beewilson74_gmail.com#ext#@tasteeducationuk.onmicrosoft.com::fb828825-6d9e-4fa6-85ba-697c9e4cff7e" providerId="AD" clId="Web-{EDECA75D-31A6-938E-4FCF-F5AF3009C152}" dt="2025-05-01T17:40:19.411" v="301"/>
        <pc:sldMkLst>
          <pc:docMk/>
          <pc:sldMk cId="179123451" sldId="441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5-01T17:34:18.868" v="275" actId="20577"/>
          <ac:spMkLst>
            <pc:docMk/>
            <pc:sldMk cId="179123451" sldId="441"/>
            <ac:spMk id="2" creationId="{59E4FF18-85E8-10C6-E6A0-DBCD4075BD59}"/>
          </ac:spMkLst>
        </pc:spChg>
        <pc:picChg chg="add mod">
          <ac:chgData name="beewilson74" userId="S::beewilson74_gmail.com#ext#@tasteeducationuk.onmicrosoft.com::fb828825-6d9e-4fa6-85ba-697c9e4cff7e" providerId="AD" clId="Web-{EDECA75D-31A6-938E-4FCF-F5AF3009C152}" dt="2025-05-01T17:34:28.962" v="278" actId="1076"/>
          <ac:picMkLst>
            <pc:docMk/>
            <pc:sldMk cId="179123451" sldId="441"/>
            <ac:picMk id="4" creationId="{17F9568D-0688-3687-8536-4724D15997DF}"/>
          </ac:picMkLst>
        </pc:picChg>
      </pc:sldChg>
      <pc:sldChg chg="modSp">
        <pc:chgData name="beewilson74" userId="S::beewilson74_gmail.com#ext#@tasteeducationuk.onmicrosoft.com::fb828825-6d9e-4fa6-85ba-697c9e4cff7e" providerId="AD" clId="Web-{EDECA75D-31A6-938E-4FCF-F5AF3009C152}" dt="2025-04-30T05:59:51.111" v="59" actId="20577"/>
        <pc:sldMkLst>
          <pc:docMk/>
          <pc:sldMk cId="2219738662" sldId="445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4-30T05:59:51.111" v="59" actId="20577"/>
          <ac:spMkLst>
            <pc:docMk/>
            <pc:sldMk cId="2219738662" sldId="445"/>
            <ac:spMk id="2" creationId="{21ACFAE0-539C-F5BF-601A-05ACF565F7DA}"/>
          </ac:spMkLst>
        </pc:spChg>
      </pc:sldChg>
      <pc:sldChg chg="modSp ord">
        <pc:chgData name="beewilson74" userId="S::beewilson74_gmail.com#ext#@tasteeducationuk.onmicrosoft.com::fb828825-6d9e-4fa6-85ba-697c9e4cff7e" providerId="AD" clId="Web-{EDECA75D-31A6-938E-4FCF-F5AF3009C152}" dt="2025-04-30T06:17:44.020" v="263"/>
        <pc:sldMkLst>
          <pc:docMk/>
          <pc:sldMk cId="3240100539" sldId="446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4-30T05:59:18.875" v="49" actId="20577"/>
          <ac:spMkLst>
            <pc:docMk/>
            <pc:sldMk cId="3240100539" sldId="446"/>
            <ac:spMk id="2" creationId="{61F113EB-B4AC-8F71-DF85-9E32F6FA6610}"/>
          </ac:spMkLst>
        </pc:spChg>
      </pc:sldChg>
      <pc:sldChg chg="addSp modSp">
        <pc:chgData name="beewilson74" userId="S::beewilson74_gmail.com#ext#@tasteeducationuk.onmicrosoft.com::fb828825-6d9e-4fa6-85ba-697c9e4cff7e" providerId="AD" clId="Web-{EDECA75D-31A6-938E-4FCF-F5AF3009C152}" dt="2025-05-01T17:42:26.466" v="337" actId="14100"/>
        <pc:sldMkLst>
          <pc:docMk/>
          <pc:sldMk cId="69254143" sldId="447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5-01T17:42:22.294" v="336" actId="1076"/>
          <ac:spMkLst>
            <pc:docMk/>
            <pc:sldMk cId="69254143" sldId="447"/>
            <ac:spMk id="2" creationId="{65C6BCCB-A2FE-F1AF-73D2-C2B72D1C8FC7}"/>
          </ac:spMkLst>
        </pc:spChg>
        <pc:picChg chg="add mod">
          <ac:chgData name="beewilson74" userId="S::beewilson74_gmail.com#ext#@tasteeducationuk.onmicrosoft.com::fb828825-6d9e-4fa6-85ba-697c9e4cff7e" providerId="AD" clId="Web-{EDECA75D-31A6-938E-4FCF-F5AF3009C152}" dt="2025-05-01T17:42:11.497" v="335" actId="1076"/>
          <ac:picMkLst>
            <pc:docMk/>
            <pc:sldMk cId="69254143" sldId="447"/>
            <ac:picMk id="6" creationId="{E47552F4-FEBA-2CEC-0F9F-7A1C450BCF93}"/>
          </ac:picMkLst>
        </pc:picChg>
      </pc:sldChg>
      <pc:sldChg chg="addSp modSp">
        <pc:chgData name="beewilson74" userId="S::beewilson74_gmail.com#ext#@tasteeducationuk.onmicrosoft.com::fb828825-6d9e-4fa6-85ba-697c9e4cff7e" providerId="AD" clId="Web-{EDECA75D-31A6-938E-4FCF-F5AF3009C152}" dt="2025-05-01T17:41:09.558" v="333" actId="1076"/>
        <pc:sldMkLst>
          <pc:docMk/>
          <pc:sldMk cId="2264382161" sldId="448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5-01T17:41:09.558" v="333" actId="1076"/>
          <ac:spMkLst>
            <pc:docMk/>
            <pc:sldMk cId="2264382161" sldId="448"/>
            <ac:spMk id="2" creationId="{75D2B6A0-826C-D8F2-F7CD-4E90CC9359D9}"/>
          </ac:spMkLst>
        </pc:spChg>
      </pc:sldChg>
      <pc:sldChg chg="ord">
        <pc:chgData name="beewilson74" userId="S::beewilson74_gmail.com#ext#@tasteeducationuk.onmicrosoft.com::fb828825-6d9e-4fa6-85ba-697c9e4cff7e" providerId="AD" clId="Web-{EDECA75D-31A6-938E-4FCF-F5AF3009C152}" dt="2025-04-30T06:17:38.458" v="262"/>
        <pc:sldMkLst>
          <pc:docMk/>
          <pc:sldMk cId="318798610" sldId="449"/>
        </pc:sldMkLst>
      </pc:sldChg>
      <pc:sldChg chg="addSp delSp modSp">
        <pc:chgData name="beewilson74" userId="S::beewilson74_gmail.com#ext#@tasteeducationuk.onmicrosoft.com::fb828825-6d9e-4fa6-85ba-697c9e4cff7e" providerId="AD" clId="Web-{EDECA75D-31A6-938E-4FCF-F5AF3009C152}" dt="2025-05-01T17:38:48.143" v="293" actId="14100"/>
        <pc:sldMkLst>
          <pc:docMk/>
          <pc:sldMk cId="237969898" sldId="451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5-01T17:36:56.761" v="279" actId="14100"/>
          <ac:spMkLst>
            <pc:docMk/>
            <pc:sldMk cId="237969898" sldId="451"/>
            <ac:spMk id="2" creationId="{86EA1328-76E7-CCC2-123F-CF12586EA981}"/>
          </ac:spMkLst>
        </pc:spChg>
        <pc:picChg chg="mod">
          <ac:chgData name="beewilson74" userId="S::beewilson74_gmail.com#ext#@tasteeducationuk.onmicrosoft.com::fb828825-6d9e-4fa6-85ba-697c9e4cff7e" providerId="AD" clId="Web-{EDECA75D-31A6-938E-4FCF-F5AF3009C152}" dt="2025-05-01T17:37:02.105" v="281" actId="14100"/>
          <ac:picMkLst>
            <pc:docMk/>
            <pc:sldMk cId="237969898" sldId="451"/>
            <ac:picMk id="4" creationId="{C6C0284C-B029-CFDD-1C78-ED2500C12E26}"/>
          </ac:picMkLst>
        </pc:picChg>
        <pc:picChg chg="add mod">
          <ac:chgData name="beewilson74" userId="S::beewilson74_gmail.com#ext#@tasteeducationuk.onmicrosoft.com::fb828825-6d9e-4fa6-85ba-697c9e4cff7e" providerId="AD" clId="Web-{EDECA75D-31A6-938E-4FCF-F5AF3009C152}" dt="2025-05-01T17:38:48.143" v="293" actId="14100"/>
          <ac:picMkLst>
            <pc:docMk/>
            <pc:sldMk cId="237969898" sldId="451"/>
            <ac:picMk id="5" creationId="{769E77EA-0B5A-3AF5-B8A3-06209887713A}"/>
          </ac:picMkLst>
        </pc:picChg>
      </pc:sldChg>
      <pc:sldChg chg="addSp modSp new">
        <pc:chgData name="beewilson74" userId="S::beewilson74_gmail.com#ext#@tasteeducationuk.onmicrosoft.com::fb828825-6d9e-4fa6-85ba-697c9e4cff7e" providerId="AD" clId="Web-{EDECA75D-31A6-938E-4FCF-F5AF3009C152}" dt="2025-04-30T06:05:51.004" v="151" actId="1076"/>
        <pc:sldMkLst>
          <pc:docMk/>
          <pc:sldMk cId="227244149" sldId="454"/>
        </pc:sldMkLst>
      </pc:sldChg>
      <pc:sldChg chg="modSp new">
        <pc:chgData name="beewilson74" userId="S::beewilson74_gmail.com#ext#@tasteeducationuk.onmicrosoft.com::fb828825-6d9e-4fa6-85ba-697c9e4cff7e" providerId="AD" clId="Web-{EDECA75D-31A6-938E-4FCF-F5AF3009C152}" dt="2025-04-30T06:10:00.595" v="203" actId="20577"/>
        <pc:sldMkLst>
          <pc:docMk/>
          <pc:sldMk cId="3073010449" sldId="455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4-30T06:10:00.595" v="203" actId="20577"/>
          <ac:spMkLst>
            <pc:docMk/>
            <pc:sldMk cId="3073010449" sldId="455"/>
            <ac:spMk id="2" creationId="{06EAE621-DB00-4D0E-9B56-0A137304EC8D}"/>
          </ac:spMkLst>
        </pc:spChg>
      </pc:sldChg>
      <pc:sldChg chg="modSp new">
        <pc:chgData name="beewilson74" userId="S::beewilson74_gmail.com#ext#@tasteeducationuk.onmicrosoft.com::fb828825-6d9e-4fa6-85ba-697c9e4cff7e" providerId="AD" clId="Web-{EDECA75D-31A6-938E-4FCF-F5AF3009C152}" dt="2025-05-01T17:39:50.363" v="297" actId="20577"/>
        <pc:sldMkLst>
          <pc:docMk/>
          <pc:sldMk cId="1676839484" sldId="456"/>
        </pc:sldMkLst>
        <pc:spChg chg="mod">
          <ac:chgData name="beewilson74" userId="S::beewilson74_gmail.com#ext#@tasteeducationuk.onmicrosoft.com::fb828825-6d9e-4fa6-85ba-697c9e4cff7e" providerId="AD" clId="Web-{EDECA75D-31A6-938E-4FCF-F5AF3009C152}" dt="2025-05-01T17:39:50.363" v="297" actId="20577"/>
          <ac:spMkLst>
            <pc:docMk/>
            <pc:sldMk cId="1676839484" sldId="456"/>
            <ac:spMk id="2" creationId="{973540D2-B44E-D5B0-BE6A-C0BEA81BE3A7}"/>
          </ac:spMkLst>
        </pc:spChg>
      </pc:sldChg>
    </pc:docChg>
  </pc:docChgLst>
  <pc:docChgLst>
    <pc:chgData name="Fran Box" userId="d939022c-05a0-4b13-993b-018f34c810d9" providerId="ADAL" clId="{FC751FB3-54DE-4E3E-858E-2D356FFC8729}"/>
    <pc:docChg chg="undo custSel delSld modSld">
      <pc:chgData name="Fran Box" userId="d939022c-05a0-4b13-993b-018f34c810d9" providerId="ADAL" clId="{FC751FB3-54DE-4E3E-858E-2D356FFC8729}" dt="2025-05-09T08:04:39.897" v="124" actId="1076"/>
      <pc:docMkLst>
        <pc:docMk/>
      </pc:docMkLst>
      <pc:sldChg chg="modSp mod">
        <pc:chgData name="Fran Box" userId="d939022c-05a0-4b13-993b-018f34c810d9" providerId="ADAL" clId="{FC751FB3-54DE-4E3E-858E-2D356FFC8729}" dt="2025-05-09T07:21:22.069" v="29" actId="20577"/>
        <pc:sldMkLst>
          <pc:docMk/>
          <pc:sldMk cId="1977610510" sldId="435"/>
        </pc:sldMkLst>
        <pc:spChg chg="mod">
          <ac:chgData name="Fran Box" userId="d939022c-05a0-4b13-993b-018f34c810d9" providerId="ADAL" clId="{FC751FB3-54DE-4E3E-858E-2D356FFC8729}" dt="2025-05-09T07:21:22.069" v="29" actId="20577"/>
          <ac:spMkLst>
            <pc:docMk/>
            <pc:sldMk cId="1977610510" sldId="435"/>
            <ac:spMk id="2" creationId="{FFE3345E-FC76-7169-C3D5-DF9CF54D1C3C}"/>
          </ac:spMkLst>
        </pc:spChg>
      </pc:sldChg>
      <pc:sldChg chg="modSp mod">
        <pc:chgData name="Fran Box" userId="d939022c-05a0-4b13-993b-018f34c810d9" providerId="ADAL" clId="{FC751FB3-54DE-4E3E-858E-2D356FFC8729}" dt="2025-05-09T07:22:20.747" v="53" actId="1076"/>
        <pc:sldMkLst>
          <pc:docMk/>
          <pc:sldMk cId="2665759105" sldId="439"/>
        </pc:sldMkLst>
        <pc:spChg chg="mod">
          <ac:chgData name="Fran Box" userId="d939022c-05a0-4b13-993b-018f34c810d9" providerId="ADAL" clId="{FC751FB3-54DE-4E3E-858E-2D356FFC8729}" dt="2025-05-09T07:22:20.747" v="53" actId="1076"/>
          <ac:spMkLst>
            <pc:docMk/>
            <pc:sldMk cId="2665759105" sldId="439"/>
            <ac:spMk id="4" creationId="{450BA330-2219-B35B-5B28-7576279E13E7}"/>
          </ac:spMkLst>
        </pc:spChg>
      </pc:sldChg>
      <pc:sldChg chg="addSp delSp modSp mod">
        <pc:chgData name="Fran Box" userId="d939022c-05a0-4b13-993b-018f34c810d9" providerId="ADAL" clId="{FC751FB3-54DE-4E3E-858E-2D356FFC8729}" dt="2025-05-09T08:04:39.897" v="124" actId="1076"/>
        <pc:sldMkLst>
          <pc:docMk/>
          <pc:sldMk cId="179123451" sldId="441"/>
        </pc:sldMkLst>
        <pc:spChg chg="mod">
          <ac:chgData name="Fran Box" userId="d939022c-05a0-4b13-993b-018f34c810d9" providerId="ADAL" clId="{FC751FB3-54DE-4E3E-858E-2D356FFC8729}" dt="2025-05-09T08:04:39.897" v="124" actId="1076"/>
          <ac:spMkLst>
            <pc:docMk/>
            <pc:sldMk cId="179123451" sldId="441"/>
            <ac:spMk id="2" creationId="{59E4FF18-85E8-10C6-E6A0-DBCD4075BD59}"/>
          </ac:spMkLst>
        </pc:spChg>
        <pc:picChg chg="add mod">
          <ac:chgData name="Fran Box" userId="d939022c-05a0-4b13-993b-018f34c810d9" providerId="ADAL" clId="{FC751FB3-54DE-4E3E-858E-2D356FFC8729}" dt="2025-05-09T08:04:34.426" v="122" actId="1076"/>
          <ac:picMkLst>
            <pc:docMk/>
            <pc:sldMk cId="179123451" sldId="441"/>
            <ac:picMk id="3" creationId="{CE7BB08A-A430-A792-2A0F-03CD20781294}"/>
          </ac:picMkLst>
        </pc:picChg>
        <pc:picChg chg="del">
          <ac:chgData name="Fran Box" userId="d939022c-05a0-4b13-993b-018f34c810d9" providerId="ADAL" clId="{FC751FB3-54DE-4E3E-858E-2D356FFC8729}" dt="2025-05-09T08:04:17.111" v="114" actId="478"/>
          <ac:picMkLst>
            <pc:docMk/>
            <pc:sldMk cId="179123451" sldId="441"/>
            <ac:picMk id="4" creationId="{17F9568D-0688-3687-8536-4724D15997DF}"/>
          </ac:picMkLst>
        </pc:picChg>
        <pc:picChg chg="del">
          <ac:chgData name="Fran Box" userId="d939022c-05a0-4b13-993b-018f34c810d9" providerId="ADAL" clId="{FC751FB3-54DE-4E3E-858E-2D356FFC8729}" dt="2025-05-09T08:04:15.433" v="113" actId="478"/>
          <ac:picMkLst>
            <pc:docMk/>
            <pc:sldMk cId="179123451" sldId="441"/>
            <ac:picMk id="6" creationId="{3734B065-F456-F78A-AEF8-61AA93635515}"/>
          </ac:picMkLst>
        </pc:picChg>
      </pc:sldChg>
      <pc:sldChg chg="addSp delSp modSp mod">
        <pc:chgData name="Fran Box" userId="d939022c-05a0-4b13-993b-018f34c810d9" providerId="ADAL" clId="{FC751FB3-54DE-4E3E-858E-2D356FFC8729}" dt="2025-05-09T08:03:36.689" v="101" actId="20577"/>
        <pc:sldMkLst>
          <pc:docMk/>
          <pc:sldMk cId="3240100539" sldId="446"/>
        </pc:sldMkLst>
        <pc:spChg chg="mod">
          <ac:chgData name="Fran Box" userId="d939022c-05a0-4b13-993b-018f34c810d9" providerId="ADAL" clId="{FC751FB3-54DE-4E3E-858E-2D356FFC8729}" dt="2025-05-09T08:03:36.689" v="101" actId="20577"/>
          <ac:spMkLst>
            <pc:docMk/>
            <pc:sldMk cId="3240100539" sldId="446"/>
            <ac:spMk id="2" creationId="{61F113EB-B4AC-8F71-DF85-9E32F6FA6610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7" creationId="{7FF60DAC-77DA-0731-12EA-24CA3C11BF63}"/>
          </ac:spMkLst>
        </pc:spChg>
        <pc:spChg chg="del">
          <ac:chgData name="Fran Box" userId="d939022c-05a0-4b13-993b-018f34c810d9" providerId="ADAL" clId="{FC751FB3-54DE-4E3E-858E-2D356FFC8729}" dt="2025-05-09T08:01:34.563" v="61" actId="478"/>
          <ac:spMkLst>
            <pc:docMk/>
            <pc:sldMk cId="3240100539" sldId="446"/>
            <ac:spMk id="8" creationId="{3DD06774-5FBC-7846-5DED-97F6003017B8}"/>
          </ac:spMkLst>
        </pc:spChg>
        <pc:spChg chg="del mod">
          <ac:chgData name="Fran Box" userId="d939022c-05a0-4b13-993b-018f34c810d9" providerId="ADAL" clId="{FC751FB3-54DE-4E3E-858E-2D356FFC8729}" dt="2025-05-09T08:01:39.141" v="64" actId="478"/>
          <ac:spMkLst>
            <pc:docMk/>
            <pc:sldMk cId="3240100539" sldId="446"/>
            <ac:spMk id="9" creationId="{E0EED32B-96C5-9C50-33F9-6B3C45E09760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0" creationId="{981F71A7-988D-D0EB-3C7F-F5DEA1210B43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1" creationId="{C6349B62-E09E-445F-53BC-F8AA0E10F60E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2" creationId="{830DFB83-9BFE-5F14-D63F-F960A71D374C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3" creationId="{2CC932E6-A257-CA53-F830-DBC16B9A57FB}"/>
          </ac:spMkLst>
        </pc:spChg>
        <pc:spChg chg="del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4" creationId="{20381B8B-9245-D6C7-3A48-9B41F15EA9EA}"/>
          </ac:spMkLst>
        </pc:spChg>
        <pc:spChg chg="del">
          <ac:chgData name="Fran Box" userId="d939022c-05a0-4b13-993b-018f34c810d9" providerId="ADAL" clId="{FC751FB3-54DE-4E3E-858E-2D356FFC8729}" dt="2025-05-09T08:01:31.691" v="58" actId="478"/>
          <ac:spMkLst>
            <pc:docMk/>
            <pc:sldMk cId="3240100539" sldId="446"/>
            <ac:spMk id="15" creationId="{5C3D9637-A166-96D7-7230-F9C831C565D5}"/>
          </ac:spMkLst>
        </pc:spChg>
        <pc:spChg chg="del">
          <ac:chgData name="Fran Box" userId="d939022c-05a0-4b13-993b-018f34c810d9" providerId="ADAL" clId="{FC751FB3-54DE-4E3E-858E-2D356FFC8729}" dt="2025-05-09T08:01:30.761" v="57" actId="478"/>
          <ac:spMkLst>
            <pc:docMk/>
            <pc:sldMk cId="3240100539" sldId="446"/>
            <ac:spMk id="16" creationId="{0F5E8905-9C18-B3A2-64C0-859833CF869D}"/>
          </ac:spMkLst>
        </pc:spChg>
        <pc:spChg chg="del mod">
          <ac:chgData name="Fran Box" userId="d939022c-05a0-4b13-993b-018f34c810d9" providerId="ADAL" clId="{FC751FB3-54DE-4E3E-858E-2D356FFC8729}" dt="2025-05-09T08:01:37.265" v="63" actId="478"/>
          <ac:spMkLst>
            <pc:docMk/>
            <pc:sldMk cId="3240100539" sldId="446"/>
            <ac:spMk id="17" creationId="{A9EC3518-C40A-2371-4B26-87C23EC4E1C2}"/>
          </ac:spMkLst>
        </pc:spChg>
        <pc:spChg chg="del mod">
          <ac:chgData name="Fran Box" userId="d939022c-05a0-4b13-993b-018f34c810d9" providerId="ADAL" clId="{FC751FB3-54DE-4E3E-858E-2D356FFC8729}" dt="2025-05-09T08:01:27.765" v="55" actId="478"/>
          <ac:spMkLst>
            <pc:docMk/>
            <pc:sldMk cId="3240100539" sldId="446"/>
            <ac:spMk id="18" creationId="{709FDD49-9D36-769E-486F-45AE6E34322C}"/>
          </ac:spMkLst>
        </pc:spChg>
        <pc:picChg chg="add mod">
          <ac:chgData name="Fran Box" userId="d939022c-05a0-4b13-993b-018f34c810d9" providerId="ADAL" clId="{FC751FB3-54DE-4E3E-858E-2D356FFC8729}" dt="2025-05-09T08:02:48.743" v="88" actId="1076"/>
          <ac:picMkLst>
            <pc:docMk/>
            <pc:sldMk cId="3240100539" sldId="446"/>
            <ac:picMk id="4" creationId="{F2391ACC-826F-28F2-8C1E-69D5B09EF7DC}"/>
          </ac:picMkLst>
        </pc:picChg>
        <pc:picChg chg="del">
          <ac:chgData name="Fran Box" userId="d939022c-05a0-4b13-993b-018f34c810d9" providerId="ADAL" clId="{FC751FB3-54DE-4E3E-858E-2D356FFC8729}" dt="2025-05-09T08:01:29.838" v="56" actId="478"/>
          <ac:picMkLst>
            <pc:docMk/>
            <pc:sldMk cId="3240100539" sldId="446"/>
            <ac:picMk id="6" creationId="{B6B36743-593D-2CA6-E507-503E230639AB}"/>
          </ac:picMkLst>
        </pc:picChg>
      </pc:sldChg>
      <pc:sldChg chg="delSp modSp mod">
        <pc:chgData name="Fran Box" userId="d939022c-05a0-4b13-993b-018f34c810d9" providerId="ADAL" clId="{FC751FB3-54DE-4E3E-858E-2D356FFC8729}" dt="2025-05-09T08:04:12.676" v="112" actId="1076"/>
        <pc:sldMkLst>
          <pc:docMk/>
          <pc:sldMk cId="3073010449" sldId="455"/>
        </pc:sldMkLst>
        <pc:spChg chg="mod">
          <ac:chgData name="Fran Box" userId="d939022c-05a0-4b13-993b-018f34c810d9" providerId="ADAL" clId="{FC751FB3-54DE-4E3E-858E-2D356FFC8729}" dt="2025-05-09T08:04:12.676" v="112" actId="1076"/>
          <ac:spMkLst>
            <pc:docMk/>
            <pc:sldMk cId="3073010449" sldId="455"/>
            <ac:spMk id="2" creationId="{06EAE621-DB00-4D0E-9B56-0A137304EC8D}"/>
          </ac:spMkLst>
        </pc:spChg>
        <pc:picChg chg="del">
          <ac:chgData name="Fran Box" userId="d939022c-05a0-4b13-993b-018f34c810d9" providerId="ADAL" clId="{FC751FB3-54DE-4E3E-858E-2D356FFC8729}" dt="2025-05-09T08:03:53.098" v="107" actId="21"/>
          <ac:picMkLst>
            <pc:docMk/>
            <pc:sldMk cId="3073010449" sldId="455"/>
            <ac:picMk id="3" creationId="{CE7BB08A-A430-A792-2A0F-03CD20781294}"/>
          </ac:picMkLst>
        </pc:picChg>
        <pc:picChg chg="mod">
          <ac:chgData name="Fran Box" userId="d939022c-05a0-4b13-993b-018f34c810d9" providerId="ADAL" clId="{FC751FB3-54DE-4E3E-858E-2D356FFC8729}" dt="2025-05-09T08:03:59.372" v="109" actId="14100"/>
          <ac:picMkLst>
            <pc:docMk/>
            <pc:sldMk cId="3073010449" sldId="455"/>
            <ac:picMk id="4" creationId="{1700F663-0F31-099D-8A9B-0117C9BC0397}"/>
          </ac:picMkLst>
        </pc:picChg>
      </pc:sldChg>
      <pc:sldChg chg="del">
        <pc:chgData name="Fran Box" userId="d939022c-05a0-4b13-993b-018f34c810d9" providerId="ADAL" clId="{FC751FB3-54DE-4E3E-858E-2D356FFC8729}" dt="2025-05-09T08:03:28.602" v="92" actId="47"/>
        <pc:sldMkLst>
          <pc:docMk/>
          <pc:sldMk cId="1676839484" sldId="456"/>
        </pc:sldMkLst>
      </pc:sldChg>
      <pc:sldChg chg="del">
        <pc:chgData name="Fran Box" userId="d939022c-05a0-4b13-993b-018f34c810d9" providerId="ADAL" clId="{FC751FB3-54DE-4E3E-858E-2D356FFC8729}" dt="2025-05-09T08:03:25.120" v="91" actId="47"/>
        <pc:sldMkLst>
          <pc:docMk/>
          <pc:sldMk cId="3797808690" sldId="4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78076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Google Shape;88;p2:notes">
            <a:extLst>
              <a:ext uri="{FF2B5EF4-FFF2-40B4-BE49-F238E27FC236}">
                <a16:creationId xmlns:a16="http://schemas.microsoft.com/office/drawing/2014/main" id="{C91BDF61-16EA-4923-A94C-45BD89D473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en-US" altLang="en-US"/>
          </a:p>
        </p:txBody>
      </p:sp>
      <p:sp>
        <p:nvSpPr>
          <p:cNvPr id="5123" name="Google Shape;89;p2:notes">
            <a:extLst>
              <a:ext uri="{FF2B5EF4-FFF2-40B4-BE49-F238E27FC236}">
                <a16:creationId xmlns:a16="http://schemas.microsoft.com/office/drawing/2014/main" id="{FAAC5927-B0DB-4858-99F7-FB93FBEC388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2b69269eaf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5" name="Google Shape;95;g2b69269eaf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Image on the left to be replaced. </a:t>
            </a:r>
          </a:p>
        </p:txBody>
      </p:sp>
    </p:spTree>
    <p:extLst>
      <p:ext uri="{BB962C8B-B14F-4D97-AF65-F5344CB8AC3E}">
        <p14:creationId xmlns:p14="http://schemas.microsoft.com/office/powerpoint/2010/main" val="19076183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Google Shape;217;p17:notes">
            <a:extLst>
              <a:ext uri="{FF2B5EF4-FFF2-40B4-BE49-F238E27FC236}">
                <a16:creationId xmlns:a16="http://schemas.microsoft.com/office/drawing/2014/main" id="{DFB93112-440D-4911-9C95-4DCBAB2510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en-US" altLang="en-US"/>
          </a:p>
        </p:txBody>
      </p:sp>
      <p:sp>
        <p:nvSpPr>
          <p:cNvPr id="26627" name="Google Shape;218;p17:notes">
            <a:extLst>
              <a:ext uri="{FF2B5EF4-FFF2-40B4-BE49-F238E27FC236}">
                <a16:creationId xmlns:a16="http://schemas.microsoft.com/office/drawing/2014/main" id="{52A067F3-DAF8-4084-85DD-15DB68B07A2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Google Shape;224;p18:notes">
            <a:extLst>
              <a:ext uri="{FF2B5EF4-FFF2-40B4-BE49-F238E27FC236}">
                <a16:creationId xmlns:a16="http://schemas.microsoft.com/office/drawing/2014/main" id="{A3DB6CBA-617E-4185-A8CB-B06B9023F15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  <a:buSzPts val="1100"/>
            </a:pPr>
            <a:endParaRPr lang="en-US" altLang="en-US"/>
          </a:p>
        </p:txBody>
      </p:sp>
      <p:sp>
        <p:nvSpPr>
          <p:cNvPr id="28675" name="Google Shape;225;p18:notes">
            <a:extLst>
              <a:ext uri="{FF2B5EF4-FFF2-40B4-BE49-F238E27FC236}">
                <a16:creationId xmlns:a16="http://schemas.microsoft.com/office/drawing/2014/main" id="{74D304ED-D92C-43F2-89E4-30BBDC52576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custGeom>
            <a:avLst/>
            <a:gdLst>
              <a:gd name="T0" fmla="*/ 0 w 120000"/>
              <a:gd name="T1" fmla="*/ 0 h 120000"/>
              <a:gd name="T2" fmla="*/ 6096000 w 120000"/>
              <a:gd name="T3" fmla="*/ 0 h 120000"/>
              <a:gd name="T4" fmla="*/ 6096000 w 120000"/>
              <a:gd name="T5" fmla="*/ 3429000 h 120000"/>
              <a:gd name="T6" fmla="*/ 0 w 120000"/>
              <a:gd name="T7" fmla="*/ 3429000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7" name="Google Shape;77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4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2" name="Google Shape;42;p2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3" name="Google Shape;4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9" name="Google Shape;49;p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" name="Google Shape;5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6" name="Google Shape;56;p2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2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" name="Google Shape;58;p2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" name="Google Shape;59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" name="Google Shape;65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18E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steeducation.com/teacher-feedback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A9D18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 b="0" i="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"/>
          <p:cNvSpPr txBox="1">
            <a:spLocks noGrp="1"/>
          </p:cNvSpPr>
          <p:nvPr>
            <p:ph type="body" idx="4294967295"/>
          </p:nvPr>
        </p:nvSpPr>
        <p:spPr>
          <a:xfrm>
            <a:off x="1060122" y="4608738"/>
            <a:ext cx="8116535" cy="14176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-2286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3200">
                <a:latin typeface="+mj-lt"/>
                <a:ea typeface="Avenir"/>
                <a:cs typeface="Avenir"/>
                <a:sym typeface="Avenir"/>
              </a:rPr>
              <a:t>Upper KS2 - Years 5 and 6</a:t>
            </a:r>
            <a:endParaRPr lang="en-US" sz="3200">
              <a:latin typeface="+mj-lt"/>
            </a:endParaRPr>
          </a:p>
          <a:p>
            <a:pPr marL="228600" marR="0" lvl="0" indent="-228600" algn="l" rtl="0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Char char="•"/>
            </a:pPr>
            <a:r>
              <a:rPr lang="en-US" sz="3200" b="0" i="0" u="none" strike="noStrike" cap="none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Beans, Pulses and Peas Curriculum</a:t>
            </a:r>
            <a:endParaRPr lang="en-US" sz="3200">
              <a:latin typeface="+mj-lt"/>
            </a:endParaRPr>
          </a:p>
          <a:p>
            <a:pPr marL="228600" indent="-228600">
              <a:lnSpc>
                <a:spcPct val="80000"/>
              </a:lnSpc>
              <a:buSzPts val="2600"/>
            </a:pPr>
            <a:r>
              <a:rPr lang="en-US" sz="3200" b="1">
                <a:latin typeface="+mj-lt"/>
                <a:sym typeface="Avenir"/>
              </a:rPr>
              <a:t>Taste and Sight: </a:t>
            </a:r>
            <a:r>
              <a:rPr lang="en-US" sz="3200">
                <a:latin typeface="+mj-lt"/>
                <a:sym typeface="Avenir"/>
              </a:rPr>
              <a:t>Beans and Biodiversity</a:t>
            </a:r>
          </a:p>
        </p:txBody>
      </p:sp>
      <p:pic>
        <p:nvPicPr>
          <p:cNvPr id="86" name="Google Shape;8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55825" y="566737"/>
            <a:ext cx="7645400" cy="38242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6DF3C-2F98-DB85-4762-82E16547D4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3982"/>
            <a:ext cx="10515600" cy="1325562"/>
          </a:xfrm>
        </p:spPr>
        <p:txBody>
          <a:bodyPr/>
          <a:lstStyle/>
          <a:p>
            <a:pPr algn="ctr"/>
            <a:r>
              <a:rPr lang="en-US" sz="4000"/>
              <a:t>You can cook beans and chickpeas from dry or you can buy them in a can or a jar ready to eat.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4FB258-4C89-32BA-D554-595B69DED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0115"/>
            <a:ext cx="2476702" cy="4088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C4CB91-74C2-4CB2-D428-8C9BCB0750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172" y="2224851"/>
            <a:ext cx="2757587" cy="4374727"/>
          </a:xfrm>
          <a:prstGeom prst="rect">
            <a:avLst/>
          </a:prstGeom>
        </p:spPr>
      </p:pic>
      <p:pic>
        <p:nvPicPr>
          <p:cNvPr id="6" name="Picture 5" descr="A group of jars of food&#10;&#10;AI-generated content may be incorrect.">
            <a:extLst>
              <a:ext uri="{FF2B5EF4-FFF2-40B4-BE49-F238E27FC236}">
                <a16:creationId xmlns:a16="http://schemas.microsoft.com/office/drawing/2014/main" id="{6BB53493-D669-372B-D877-9AB23C2E860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861" b="11849"/>
          <a:stretch/>
        </p:blipFill>
        <p:spPr>
          <a:xfrm>
            <a:off x="6096000" y="2691266"/>
            <a:ext cx="5127284" cy="3265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141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CFAE0-539C-F5BF-601A-05ACF565F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4963"/>
            <a:ext cx="10515600" cy="1325562"/>
          </a:xfrm>
        </p:spPr>
        <p:txBody>
          <a:bodyPr/>
          <a:lstStyle/>
          <a:p>
            <a:pPr algn="ctr"/>
            <a:r>
              <a:rPr lang="en-US"/>
              <a:t>Who likes beans? Can you say why? Do you eat them at home?</a:t>
            </a:r>
            <a:br>
              <a:rPr lang="en-US"/>
            </a:br>
            <a:endParaRPr lang="en-US"/>
          </a:p>
        </p:txBody>
      </p:sp>
      <p:pic>
        <p:nvPicPr>
          <p:cNvPr id="4" name="Picture 3" descr="A bowl of beans and tomatoes&#10;&#10;Description automatically generated">
            <a:extLst>
              <a:ext uri="{FF2B5EF4-FFF2-40B4-BE49-F238E27FC236}">
                <a16:creationId xmlns:a16="http://schemas.microsoft.com/office/drawing/2014/main" id="{05A255E1-DA93-459F-E07E-8D4A4395C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804220" y="1356242"/>
            <a:ext cx="4209568" cy="5612757"/>
          </a:xfrm>
          <a:prstGeom prst="rect">
            <a:avLst/>
          </a:prstGeom>
        </p:spPr>
      </p:pic>
      <p:pic>
        <p:nvPicPr>
          <p:cNvPr id="6" name="Picture 5" descr="A book and bowls of beans on a table&#10;&#10;Description automatically generated">
            <a:extLst>
              <a:ext uri="{FF2B5EF4-FFF2-40B4-BE49-F238E27FC236}">
                <a16:creationId xmlns:a16="http://schemas.microsoft.com/office/drawing/2014/main" id="{79018797-95B2-0599-01D3-844B2CBC37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257" y="2065148"/>
            <a:ext cx="3583183" cy="419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386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477BF9-FF77-CC7C-2B26-ABDC51FF1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2582"/>
            <a:ext cx="10515600" cy="1325562"/>
          </a:xfrm>
        </p:spPr>
        <p:txBody>
          <a:bodyPr/>
          <a:lstStyle/>
          <a:p>
            <a:pPr algn="ctr"/>
            <a:r>
              <a:rPr lang="en-US" sz="4000"/>
              <a:t>If you’ve never had any beans except for beans on toast, here are some other ways to try them.</a:t>
            </a:r>
          </a:p>
        </p:txBody>
      </p:sp>
      <p:pic>
        <p:nvPicPr>
          <p:cNvPr id="7" name="Picture 6" descr="A bowl of soup with a spoon&#10;&#10;AI-generated content may be incorrect.">
            <a:extLst>
              <a:ext uri="{FF2B5EF4-FFF2-40B4-BE49-F238E27FC236}">
                <a16:creationId xmlns:a16="http://schemas.microsoft.com/office/drawing/2014/main" id="{ABD3B301-0D7C-F480-3DDA-35D697E4C5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792" y="2126115"/>
            <a:ext cx="3460947" cy="4326184"/>
          </a:xfrm>
          <a:prstGeom prst="rect">
            <a:avLst/>
          </a:prstGeom>
        </p:spPr>
      </p:pic>
      <p:pic>
        <p:nvPicPr>
          <p:cNvPr id="9" name="Picture 8" descr="A group of tacos on a wooden surface&#10;&#10;AI-generated content may be incorrect.">
            <a:extLst>
              <a:ext uri="{FF2B5EF4-FFF2-40B4-BE49-F238E27FC236}">
                <a16:creationId xmlns:a16="http://schemas.microsoft.com/office/drawing/2014/main" id="{715805A9-81E9-7FEF-7C0A-F1BE4C37E6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311" y="2126115"/>
            <a:ext cx="2883857" cy="4326184"/>
          </a:xfrm>
          <a:prstGeom prst="rect">
            <a:avLst/>
          </a:prstGeom>
        </p:spPr>
      </p:pic>
      <p:pic>
        <p:nvPicPr>
          <p:cNvPr id="6" name="Picture 5" descr="A plate of food with a fork&#10;&#10;AI-generated content may be incorrect.">
            <a:extLst>
              <a:ext uri="{FF2B5EF4-FFF2-40B4-BE49-F238E27FC236}">
                <a16:creationId xmlns:a16="http://schemas.microsoft.com/office/drawing/2014/main" id="{7B6135B5-2DA8-DBEC-F246-E12246BD0DE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6604" r="23961"/>
          <a:stretch/>
        </p:blipFill>
        <p:spPr>
          <a:xfrm>
            <a:off x="7518740" y="2126115"/>
            <a:ext cx="3856829" cy="43261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D4007D5-8228-9AF3-CE3D-CCF51A56470B}"/>
              </a:ext>
            </a:extLst>
          </p:cNvPr>
          <p:cNvSpPr txBox="1"/>
          <p:nvPr/>
        </p:nvSpPr>
        <p:spPr>
          <a:xfrm>
            <a:off x="1020932" y="6525087"/>
            <a:ext cx="2870446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/>
              <a:t>In a soup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375BF0-B99D-72EC-5A1E-E47AF68B08E1}"/>
              </a:ext>
            </a:extLst>
          </p:cNvPr>
          <p:cNvSpPr txBox="1"/>
          <p:nvPr/>
        </p:nvSpPr>
        <p:spPr>
          <a:xfrm>
            <a:off x="4678947" y="6550526"/>
            <a:ext cx="2847473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/>
              <a:t>In tacos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FFB3BB8-0D29-2D8A-5548-AAEA609BE27D}"/>
              </a:ext>
            </a:extLst>
          </p:cNvPr>
          <p:cNvSpPr txBox="1"/>
          <p:nvPr/>
        </p:nvSpPr>
        <p:spPr>
          <a:xfrm>
            <a:off x="7767052" y="6550526"/>
            <a:ext cx="312821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/>
              <a:t>In a salad with herbs</a:t>
            </a:r>
          </a:p>
        </p:txBody>
      </p:sp>
    </p:spTree>
    <p:extLst>
      <p:ext uri="{BB962C8B-B14F-4D97-AF65-F5344CB8AC3E}">
        <p14:creationId xmlns:p14="http://schemas.microsoft.com/office/powerpoint/2010/main" val="3187986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BFF4A5-59EC-54C0-8A2F-8C8AFD866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It is important for our bodies to eat lots of different foods. But why? </a:t>
            </a: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E5E6C16-2A32-B6BC-3A50-E3129E35D558}"/>
              </a:ext>
            </a:extLst>
          </p:cNvPr>
          <p:cNvSpPr txBox="1"/>
          <p:nvPr/>
        </p:nvSpPr>
        <p:spPr>
          <a:xfrm>
            <a:off x="2305288" y="5633927"/>
            <a:ext cx="75814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latin typeface="+mj-lt"/>
              </a:rPr>
              <a:t>diversity = variety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A31D48-1D5A-5201-06F0-36147C71C1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301" y="1897516"/>
            <a:ext cx="6639393" cy="362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14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E1BE7F-31CB-0F07-2565-EF73F244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/>
            </a:br>
            <a:br>
              <a:rPr lang="en-US" sz="3200"/>
            </a:br>
            <a:r>
              <a:rPr lang="en-US" sz="3200"/>
              <a:t>We need a </a:t>
            </a:r>
            <a:r>
              <a:rPr lang="en-US" sz="3200" b="1"/>
              <a:t>diversity</a:t>
            </a:r>
            <a:r>
              <a:rPr lang="en-US" sz="3200"/>
              <a:t> of foods to give our bodies different nutrients. Eating more types of beans gives us a range of nutrients (as well as different </a:t>
            </a:r>
            <a:r>
              <a:rPr lang="en-US" sz="3200" err="1"/>
              <a:t>flavours</a:t>
            </a:r>
            <a:r>
              <a:rPr lang="en-US" sz="3200"/>
              <a:t> and textures).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F164D7-D7AA-A747-8D98-C0BCE5CCB9E9}"/>
              </a:ext>
            </a:extLst>
          </p:cNvPr>
          <p:cNvSpPr txBox="1"/>
          <p:nvPr/>
        </p:nvSpPr>
        <p:spPr>
          <a:xfrm>
            <a:off x="833724" y="5276265"/>
            <a:ext cx="26621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White beans such as haricot and cannellini are very high in IRON (you need this to keep your blood healthy)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C70874-B4ED-3376-CE48-275883E3A4A1}"/>
              </a:ext>
            </a:extLst>
          </p:cNvPr>
          <p:cNvSpPr txBox="1"/>
          <p:nvPr/>
        </p:nvSpPr>
        <p:spPr>
          <a:xfrm>
            <a:off x="4382406" y="5276264"/>
            <a:ext cx="28705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Black beans are especially high in FIBRE (great for digestion) and MAGNESIUM (good for bone health)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6CF5C91-2730-A3B2-EFCB-BA1679C5F266}"/>
              </a:ext>
            </a:extLst>
          </p:cNvPr>
          <p:cNvSpPr txBox="1"/>
          <p:nvPr/>
        </p:nvSpPr>
        <p:spPr>
          <a:xfrm>
            <a:off x="7801331" y="5276264"/>
            <a:ext cx="303256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All beans are high in PROTEIN (your body needs this to grow) and borlotti beans are especially protein-rich and have B vitamins for energy.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189B2E9-9372-E4F8-D9E8-16BCBCBFEC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4306" y="1990382"/>
            <a:ext cx="3663387" cy="3663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84331-57BC-11C8-C95C-6CA1157073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3463" y="2185161"/>
            <a:ext cx="3320970" cy="3320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54699B-6D05-36D4-0289-7239F5EFB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100" y="2138020"/>
            <a:ext cx="4242122" cy="424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191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942F7-8B16-0B5D-7C70-5C64EC3CA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28123"/>
            <a:ext cx="10515600" cy="1325562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r>
              <a:rPr lang="en-US" sz="3600"/>
              <a:t>Another reason to eat lots of different beans is for BIODIVERSITY which means the variety of life on the planet. (Bio=life). Plants and animals need each other to survive.</a:t>
            </a:r>
            <a:endParaRPr lang="en-US"/>
          </a:p>
        </p:txBody>
      </p:sp>
      <p:pic>
        <p:nvPicPr>
          <p:cNvPr id="3" name="Picture 2" descr="A picture containing plant, flower, leaf, dark&#10;&#10;Description automatically generated">
            <a:extLst>
              <a:ext uri="{FF2B5EF4-FFF2-40B4-BE49-F238E27FC236}">
                <a16:creationId xmlns:a16="http://schemas.microsoft.com/office/drawing/2014/main" id="{EE2AFAC6-5939-A1E2-D0C1-8DED0416B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338" y="2695971"/>
            <a:ext cx="4255321" cy="3474583"/>
          </a:xfrm>
          <a:prstGeom prst="rect">
            <a:avLst/>
          </a:prstGeom>
        </p:spPr>
      </p:pic>
      <p:pic>
        <p:nvPicPr>
          <p:cNvPr id="4" name="Picture 3" descr="A close up of a bee&#10;&#10;Description automatically generated with low confidence">
            <a:extLst>
              <a:ext uri="{FF2B5EF4-FFF2-40B4-BE49-F238E27FC236}">
                <a16:creationId xmlns:a16="http://schemas.microsoft.com/office/drawing/2014/main" id="{3CBE7A7B-71F7-F9FD-808C-499901BF1E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330" y="4081455"/>
            <a:ext cx="1586109" cy="1569924"/>
          </a:xfrm>
          <a:prstGeom prst="rect">
            <a:avLst/>
          </a:prstGeom>
        </p:spPr>
      </p:pic>
      <p:pic>
        <p:nvPicPr>
          <p:cNvPr id="5" name="Google Shape;188;p41">
            <a:extLst>
              <a:ext uri="{FF2B5EF4-FFF2-40B4-BE49-F238E27FC236}">
                <a16:creationId xmlns:a16="http://schemas.microsoft.com/office/drawing/2014/main" id="{DB99621F-D10E-D813-F3D8-B0E970B498C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987341" y="3429000"/>
            <a:ext cx="4108659" cy="2427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5713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CB3F8-7D0B-2DCF-99AB-300B57B57A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992" y="599606"/>
            <a:ext cx="10684037" cy="2361308"/>
          </a:xfrm>
        </p:spPr>
        <p:txBody>
          <a:bodyPr/>
          <a:lstStyle/>
          <a:p>
            <a:r>
              <a:rPr lang="en-US" sz="3600"/>
              <a:t>Biodiversity is getting lost. Around a quarter of all plant and animal species are threatened with extinction. </a:t>
            </a:r>
            <a:br>
              <a:rPr lang="en-US"/>
            </a:br>
            <a:br>
              <a:rPr lang="en-US"/>
            </a:br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57332CF-DF2C-4FA6-0800-F9BC112D21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81" r="5383"/>
          <a:stretch/>
        </p:blipFill>
        <p:spPr>
          <a:xfrm>
            <a:off x="5344885" y="1916333"/>
            <a:ext cx="5856515" cy="3961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1D2094D-43FE-900E-1999-B82ED492A3B9}"/>
              </a:ext>
            </a:extLst>
          </p:cNvPr>
          <p:cNvSpPr txBox="1"/>
          <p:nvPr/>
        </p:nvSpPr>
        <p:spPr>
          <a:xfrm>
            <a:off x="647991" y="2002655"/>
            <a:ext cx="469689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The homes (habitats) of many plants and animals have been destroyed:</a:t>
            </a:r>
          </a:p>
          <a:p>
            <a:endParaRPr lang="en-US" sz="280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By climate change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/>
              <a:t>By intensive farming</a:t>
            </a:r>
            <a:endParaRPr lang="en-US" sz="11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BA7943A-20CA-76DD-BF1C-C0236A38BBF9}"/>
              </a:ext>
            </a:extLst>
          </p:cNvPr>
          <p:cNvSpPr txBox="1"/>
          <p:nvPr/>
        </p:nvSpPr>
        <p:spPr>
          <a:xfrm>
            <a:off x="5784309" y="5964163"/>
            <a:ext cx="58565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Q: Why is this wheat field bad for biodiversity?</a:t>
            </a:r>
          </a:p>
        </p:txBody>
      </p:sp>
    </p:spTree>
    <p:extLst>
      <p:ext uri="{BB962C8B-B14F-4D97-AF65-F5344CB8AC3E}">
        <p14:creationId xmlns:p14="http://schemas.microsoft.com/office/powerpoint/2010/main" val="11197798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C3B46-13C4-9968-DDFC-9748EB852D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419553"/>
            <a:ext cx="10515600" cy="1325562"/>
          </a:xfrm>
        </p:spPr>
        <p:txBody>
          <a:bodyPr/>
          <a:lstStyle/>
          <a:p>
            <a:pPr algn="ctr"/>
            <a:r>
              <a:rPr lang="en-US"/>
              <a:t>Growing beans means growing biodiversity!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B62D3B2-CA0E-5F75-C38F-C949B8C6B5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62" t="8505" r="162" b="6061"/>
          <a:stretch/>
        </p:blipFill>
        <p:spPr>
          <a:xfrm>
            <a:off x="2708426" y="1872343"/>
            <a:ext cx="6775147" cy="441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7271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8EDA86-1AD7-29B6-4DFB-253AD0C3A9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925" y="689428"/>
            <a:ext cx="10515600" cy="1325562"/>
          </a:xfrm>
        </p:spPr>
        <p:txBody>
          <a:bodyPr/>
          <a:lstStyle/>
          <a:p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Beans are great for biodiversity because…</a:t>
            </a:r>
            <a:b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US" sz="280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A close up of a bee&#10;&#10;Description automatically generated with low confidence">
            <a:extLst>
              <a:ext uri="{FF2B5EF4-FFF2-40B4-BE49-F238E27FC236}">
                <a16:creationId xmlns:a16="http://schemas.microsoft.com/office/drawing/2014/main" id="{37A51587-22A9-65A7-87E1-0DC1E1141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0013" y="1526230"/>
            <a:ext cx="1586109" cy="15699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50BA330-2219-B35B-5B28-7576279E13E7}"/>
              </a:ext>
            </a:extLst>
          </p:cNvPr>
          <p:cNvSpPr txBox="1"/>
          <p:nvPr/>
        </p:nvSpPr>
        <p:spPr>
          <a:xfrm>
            <a:off x="3224549" y="3179703"/>
            <a:ext cx="695359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Beans make soils healthy by fixing nitrogen. They don’t need much fertilizer which helps to protect soil diversity and habitats for plants and animals.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4AD7A9-E6AA-5E55-62F4-8B6BA285B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902" y="2906040"/>
            <a:ext cx="2122579" cy="21225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43F298-AC28-2094-5398-0641A72A3865}"/>
              </a:ext>
            </a:extLst>
          </p:cNvPr>
          <p:cNvSpPr txBox="1"/>
          <p:nvPr/>
        </p:nvSpPr>
        <p:spPr>
          <a:xfrm>
            <a:off x="806925" y="5290254"/>
            <a:ext cx="925147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Eating more beans instead of meat means less land is needed for farming (leaving more land for wildlife).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BB8CF6B-C039-7912-4C27-4D4195BF83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49543" y="3408242"/>
            <a:ext cx="1886051" cy="31133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6CE663E-DB16-FA2D-DE78-2A3AF2DAA7D8}"/>
              </a:ext>
            </a:extLst>
          </p:cNvPr>
          <p:cNvSpPr txBox="1"/>
          <p:nvPr/>
        </p:nvSpPr>
        <p:spPr>
          <a:xfrm>
            <a:off x="869475" y="1854141"/>
            <a:ext cx="69535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Beans attract pollinators (bees love them)</a:t>
            </a:r>
          </a:p>
        </p:txBody>
      </p:sp>
    </p:spTree>
    <p:extLst>
      <p:ext uri="{BB962C8B-B14F-4D97-AF65-F5344CB8AC3E}">
        <p14:creationId xmlns:p14="http://schemas.microsoft.com/office/powerpoint/2010/main" val="26657591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113EB-B4AC-8F71-DF85-9E32F6FA6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9801"/>
            <a:ext cx="10515600" cy="773199"/>
          </a:xfrm>
        </p:spPr>
        <p:txBody>
          <a:bodyPr/>
          <a:lstStyle/>
          <a:p>
            <a:pPr algn="ctr"/>
            <a:r>
              <a:rPr lang="en-US" sz="3600" dirty="0"/>
              <a:t>Now let's make a mixed bean salad. </a:t>
            </a:r>
            <a:br>
              <a:rPr lang="en-US" sz="3600" dirty="0"/>
            </a:br>
            <a:r>
              <a:rPr lang="en-US" sz="3600" dirty="0"/>
              <a:t>Let's name the beans we will use. </a:t>
            </a:r>
          </a:p>
        </p:txBody>
      </p:sp>
      <p:pic>
        <p:nvPicPr>
          <p:cNvPr id="4" name="Picture 3" descr="A table full of different types of beans&#10;&#10;AI-generated content may be incorrect.">
            <a:extLst>
              <a:ext uri="{FF2B5EF4-FFF2-40B4-BE49-F238E27FC236}">
                <a16:creationId xmlns:a16="http://schemas.microsoft.com/office/drawing/2014/main" id="{F2391ACC-826F-28F2-8C1E-69D5B09EF7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1535" y="1435527"/>
            <a:ext cx="9388929" cy="528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1005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Google Shape;91;p2">
            <a:extLst>
              <a:ext uri="{FF2B5EF4-FFF2-40B4-BE49-F238E27FC236}">
                <a16:creationId xmlns:a16="http://schemas.microsoft.com/office/drawing/2014/main" id="{89AFFDB8-3FCC-4F5D-B449-8201C3B373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3300" y="1014413"/>
            <a:ext cx="5894388" cy="4829175"/>
          </a:xfrm>
        </p:spPr>
        <p:txBody>
          <a:bodyPr lIns="91425" tIns="45700" rIns="91425" bIns="45700"/>
          <a:lstStyle/>
          <a:p>
            <a:pPr>
              <a:buClr>
                <a:srgbClr val="000000"/>
              </a:buClr>
              <a:buSzPts val="4000"/>
              <a:buFont typeface="Avenir" pitchFamily="2" charset="0"/>
              <a:buNone/>
            </a:pPr>
            <a:r>
              <a:rPr lang="en-US" altLang="en-US">
                <a:solidFill>
                  <a:srgbClr val="000000"/>
                </a:solidFill>
                <a:latin typeface="+mj-lt"/>
                <a:cs typeface="Avenir" pitchFamily="2" charset="0"/>
                <a:sym typeface="Avenir" pitchFamily="2" charset="0"/>
              </a:rPr>
              <a:t>Before we start, has everyone washed their hands?</a:t>
            </a:r>
            <a:endParaRPr lang="en-US" altLang="en-US">
              <a:latin typeface="+mj-lt"/>
            </a:endParaRPr>
          </a:p>
        </p:txBody>
      </p:sp>
      <p:pic>
        <p:nvPicPr>
          <p:cNvPr id="4099" name="Google Shape;92;p2">
            <a:extLst>
              <a:ext uri="{FF2B5EF4-FFF2-40B4-BE49-F238E27FC236}">
                <a16:creationId xmlns:a16="http://schemas.microsoft.com/office/drawing/2014/main" id="{C4E9D840-E349-4E4E-98F3-8BBE61CABDC4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2788" y="787400"/>
            <a:ext cx="3875087" cy="516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AE621-DB00-4D0E-9B56-0A137304EC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9703" y="2459734"/>
            <a:ext cx="4608825" cy="1325562"/>
          </a:xfrm>
        </p:spPr>
        <p:txBody>
          <a:bodyPr/>
          <a:lstStyle/>
          <a:p>
            <a:r>
              <a:rPr lang="en-GB" sz="3200" dirty="0"/>
              <a:t>To make a mixed bean salad we will mix different beans with olive oil, vinegar, herbs, sweet tomatoes and crunchy cucumber.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00F663-0F31-099D-8A9B-0117C9BC039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735"/>
          <a:stretch/>
        </p:blipFill>
        <p:spPr>
          <a:xfrm>
            <a:off x="6596996" y="663590"/>
            <a:ext cx="4608824" cy="5432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0104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4FF18-85E8-10C6-E6A0-DBCD4075B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199"/>
            <a:ext cx="10515600" cy="1325562"/>
          </a:xfrm>
        </p:spPr>
        <p:txBody>
          <a:bodyPr/>
          <a:lstStyle/>
          <a:p>
            <a:r>
              <a:rPr lang="en-US" sz="3200" dirty="0"/>
              <a:t>We will make our bean salad. While some people are helping to make it, can you write how you are expecting it to taste?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BB08A-A430-A792-2A0F-03CD207812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718498" y="910918"/>
            <a:ext cx="4755004" cy="635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34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6BCCB-A2FE-F1AF-73D2-C2B72D1C8F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8040"/>
            <a:ext cx="10515600" cy="1325562"/>
          </a:xfrm>
        </p:spPr>
        <p:txBody>
          <a:bodyPr/>
          <a:lstStyle/>
          <a:p>
            <a:pPr algn="ctr"/>
            <a:r>
              <a:rPr lang="en-US" dirty="0"/>
              <a:t>Shall we try the bean salad that we have made?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552F4-FEBA-2CEC-0F9F-7A1C450BC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2750" y="2246993"/>
            <a:ext cx="37465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541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2B6A0-826C-D8F2-F7CD-4E90CC935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22193"/>
            <a:ext cx="10515600" cy="1325562"/>
          </a:xfrm>
        </p:spPr>
        <p:txBody>
          <a:bodyPr/>
          <a:lstStyle/>
          <a:p>
            <a:r>
              <a:rPr lang="en-US" sz="3600" dirty="0"/>
              <a:t>How did the different beans or peas taste to you? Here is what some other children wrote.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36DE20-B06E-11A1-BFE7-95E725127F1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0540"/>
          <a:stretch/>
        </p:blipFill>
        <p:spPr>
          <a:xfrm rot="5400000">
            <a:off x="2643548" y="-84864"/>
            <a:ext cx="2387334" cy="59980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58DB41-4E72-B037-1DD9-47F6A7CC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079" b="32529"/>
          <a:stretch/>
        </p:blipFill>
        <p:spPr>
          <a:xfrm rot="10800000">
            <a:off x="838200" y="4253273"/>
            <a:ext cx="5174834" cy="2134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802958-A033-ED46-4D2A-FD2A31D18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1815" y="1774167"/>
            <a:ext cx="4321984" cy="4667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382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8490D3-8826-5366-5C18-9B7DACB2C3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Did anyone try anything new today?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CAB5BD8-B753-843C-2864-7D42275FE4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582" y="1690687"/>
            <a:ext cx="7772400" cy="4599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9191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Google Shape;221;p17">
            <a:extLst>
              <a:ext uri="{FF2B5EF4-FFF2-40B4-BE49-F238E27FC236}">
                <a16:creationId xmlns:a16="http://schemas.microsoft.com/office/drawing/2014/main" id="{5C3ACD50-986B-4B21-84DD-2D36CDF267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7137" y="468798"/>
            <a:ext cx="9737725" cy="1815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3200"/>
              <a:buFont typeface="Avenir" pitchFamily="2" charset="0"/>
              <a:buNone/>
            </a:pPr>
            <a:r>
              <a:rPr lang="en-US" altLang="en-US" sz="4800">
                <a:solidFill>
                  <a:srgbClr val="000000"/>
                </a:solidFill>
                <a:latin typeface="+mn-lt"/>
                <a:cs typeface="Avenir" pitchFamily="2" charset="0"/>
                <a:sym typeface="Avenir" pitchFamily="2" charset="0"/>
              </a:rPr>
              <a:t>Teachers:</a:t>
            </a:r>
            <a:endParaRPr lang="en-US" altLang="en-US" sz="1800">
              <a:latin typeface="+mn-lt"/>
            </a:endParaRPr>
          </a:p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3200"/>
              <a:buFont typeface="Avenir" pitchFamily="2" charset="0"/>
              <a:buNone/>
            </a:pPr>
            <a:r>
              <a:rPr lang="en-US" altLang="en-US" sz="3200" b="1">
                <a:solidFill>
                  <a:srgbClr val="000000"/>
                </a:solidFill>
                <a:latin typeface="+mn-lt"/>
                <a:cs typeface="Avenir" pitchFamily="2" charset="0"/>
                <a:sym typeface="Avenir" pitchFamily="2" charset="0"/>
              </a:rPr>
              <a:t>Please click </a:t>
            </a:r>
            <a:r>
              <a:rPr lang="en-US" altLang="en-US" sz="3200" b="1" u="sng">
                <a:solidFill>
                  <a:srgbClr val="000000"/>
                </a:solidFill>
                <a:latin typeface="+mn-lt"/>
                <a:cs typeface="Avenir" pitchFamily="2" charset="0"/>
                <a:sym typeface="Avenir" pitchFamily="2" charset="0"/>
                <a:hlinkClick r:id="rId3"/>
              </a:rPr>
              <a:t>HERE</a:t>
            </a:r>
            <a:r>
              <a:rPr lang="en-US" altLang="en-US" sz="3200" b="1">
                <a:solidFill>
                  <a:srgbClr val="000000"/>
                </a:solidFill>
                <a:latin typeface="+mn-lt"/>
                <a:cs typeface="Avenir" pitchFamily="2" charset="0"/>
                <a:sym typeface="Avenir" pitchFamily="2" charset="0"/>
              </a:rPr>
              <a:t> to tell us what new foods the children tried! </a:t>
            </a:r>
            <a:endParaRPr lang="en-US" altLang="en-US" sz="1400" b="1">
              <a:solidFill>
                <a:srgbClr val="000000"/>
              </a:solidFill>
              <a:latin typeface="+mn-lt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5604" name="Google Shape;222;p17">
            <a:extLst>
              <a:ext uri="{FF2B5EF4-FFF2-40B4-BE49-F238E27FC236}">
                <a16:creationId xmlns:a16="http://schemas.microsoft.com/office/drawing/2014/main" id="{FDC0CC60-28B2-4D0A-A166-D199D4404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8590" y="5200098"/>
            <a:ext cx="9554818" cy="1015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3200"/>
              <a:buFont typeface="Avenir" pitchFamily="2" charset="0"/>
              <a:buNone/>
            </a:pPr>
            <a:r>
              <a:rPr lang="en-US" altLang="en-US" sz="2000">
                <a:solidFill>
                  <a:srgbClr val="000000"/>
                </a:solidFill>
                <a:latin typeface="Avenir"/>
                <a:cs typeface="Arial" panose="020B0604020202020204" pitchFamily="34" charset="0"/>
                <a:sym typeface="Arial" panose="020B0604020202020204" pitchFamily="34" charset="0"/>
              </a:rPr>
              <a:t>Please let us know how many children tried something new today – and what they tried. This information will help us measure the impact of our work. Our main objective is to understand how many children tried a new vegetable or fruit</a:t>
            </a:r>
            <a:endParaRPr lang="en-US" altLang="en-US" sz="2000" b="1">
              <a:solidFill>
                <a:srgbClr val="000000"/>
              </a:solidFill>
              <a:latin typeface="Avenir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5" name="Picture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C55229D8-D538-4ADB-9ECD-C111DFF633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5687" y="2433002"/>
            <a:ext cx="4040624" cy="2618733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Google Shape;227;p18">
            <a:extLst>
              <a:ext uri="{FF2B5EF4-FFF2-40B4-BE49-F238E27FC236}">
                <a16:creationId xmlns:a16="http://schemas.microsoft.com/office/drawing/2014/main" id="{EECD8A15-05B4-4E10-B980-E81D001688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5188" y="244475"/>
            <a:ext cx="10515600" cy="412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ts val="4400"/>
              <a:buFont typeface="Calibri" panose="020F0502020204030204" pitchFamily="34" charset="0"/>
              <a:buNone/>
            </a:pPr>
            <a:br>
              <a:rPr lang="en-US" altLang="en-US" sz="440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</a:br>
            <a:endParaRPr lang="en-US" altLang="en-US" sz="14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28" name="Google Shape;228;p18">
            <a:extLst>
              <a:ext uri="{FF2B5EF4-FFF2-40B4-BE49-F238E27FC236}">
                <a16:creationId xmlns:a16="http://schemas.microsoft.com/office/drawing/2014/main" id="{D52F03DC-A693-4209-85C4-AD15434A5B63}"/>
              </a:ext>
            </a:extLst>
          </p:cNvPr>
          <p:cNvSpPr txBox="1"/>
          <p:nvPr/>
        </p:nvSpPr>
        <p:spPr>
          <a:xfrm>
            <a:off x="865188" y="3424238"/>
            <a:ext cx="10664825" cy="1500187"/>
          </a:xfrm>
          <a:prstGeom prst="rect">
            <a:avLst/>
          </a:prstGeom>
          <a:noFill/>
          <a:ln>
            <a:noFill/>
          </a:ln>
        </p:spPr>
        <p:txBody>
          <a:bodyPr spcFirstLastPara="1" lIns="91425" tIns="45700" rIns="91425" bIns="45700"/>
          <a:lstStyle/>
          <a:p>
            <a:pPr marL="228600" indent="-2286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venir"/>
              <a:buNone/>
              <a:defRPr/>
            </a:pPr>
            <a:r>
              <a:rPr lang="en-US" sz="3600">
                <a:solidFill>
                  <a:schemeClr val="dk1"/>
                </a:solidFill>
                <a:latin typeface="+mn-lt"/>
                <a:ea typeface="Avenir"/>
                <a:cs typeface="Avenir"/>
                <a:sym typeface="Avenir"/>
              </a:rPr>
              <a:t>Thank you for listening! Next time, we will explore another sense and try some different foods.</a:t>
            </a:r>
            <a:endParaRPr sz="3600">
              <a:solidFill>
                <a:srgbClr val="000000"/>
              </a:solidFill>
              <a:latin typeface="+mn-lt"/>
              <a:ea typeface="Avenir"/>
              <a:cs typeface="Avenir"/>
              <a:sym typeface="Avenir"/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/>
            </a:pPr>
            <a:endParaRPr sz="3600" b="1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27652" name="Google Shape;229;p18">
            <a:extLst>
              <a:ext uri="{FF2B5EF4-FFF2-40B4-BE49-F238E27FC236}">
                <a16:creationId xmlns:a16="http://schemas.microsoft.com/office/drawing/2014/main" id="{CC4BC2BA-AB35-415B-AE46-20AB6446E9A9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404813"/>
            <a:ext cx="5905500" cy="295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Google Shape;231;p18">
            <a:extLst>
              <a:ext uri="{FF2B5EF4-FFF2-40B4-BE49-F238E27FC236}">
                <a16:creationId xmlns:a16="http://schemas.microsoft.com/office/drawing/2014/main" id="{434EEA6E-E52F-41CD-BBE9-97660872C6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6863" y="5637213"/>
            <a:ext cx="18732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1800"/>
              <a:buFont typeface="Arial" panose="020B0604020202020204" pitchFamily="34" charset="0"/>
              <a:buNone/>
            </a:pPr>
            <a:endParaRPr lang="en-US" altLang="en-US" sz="1800">
              <a:solidFill>
                <a:srgbClr val="000000"/>
              </a:solidFill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27655" name="Google Shape;232;p18">
            <a:extLst>
              <a:ext uri="{FF2B5EF4-FFF2-40B4-BE49-F238E27FC236}">
                <a16:creationId xmlns:a16="http://schemas.microsoft.com/office/drawing/2014/main" id="{26618A46-5ADE-418B-992C-BFEC93A2EA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60125" y="6302375"/>
            <a:ext cx="566738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5" tIns="45700" rIns="91425" bIns="45700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>
                <a:srgbClr val="000000"/>
              </a:buClr>
              <a:buSzPts val="900"/>
              <a:buFont typeface="Calibri" panose="020F0502020204030204" pitchFamily="34" charset="0"/>
              <a:buNone/>
            </a:pPr>
            <a:r>
              <a:rPr lang="en-US" altLang="en-US" sz="900" dirty="0">
                <a:solidFill>
                  <a:srgbClr val="000000"/>
                </a:solidFill>
                <a:cs typeface="Calibri" panose="020F0502020204030204" pitchFamily="34" charset="0"/>
                <a:sym typeface="Calibri" panose="020F0502020204030204" pitchFamily="34" charset="0"/>
              </a:rPr>
              <a:t>© 2025</a:t>
            </a:r>
            <a:endParaRPr lang="en-US" alt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2" name="Google Shape;229;p18">
            <a:extLst>
              <a:ext uri="{FF2B5EF4-FFF2-40B4-BE49-F238E27FC236}">
                <a16:creationId xmlns:a16="http://schemas.microsoft.com/office/drawing/2014/main" id="{3CACF28D-E660-D087-F5B3-DC77F52E8DAE}"/>
              </a:ext>
            </a:extLst>
          </p:cNvPr>
          <p:cNvPicPr preferRelativeResize="0"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1249" y="5637213"/>
            <a:ext cx="1195614" cy="59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2b69269eaf1_0_0"/>
          <p:cNvSpPr txBox="1">
            <a:spLocks noGrp="1"/>
          </p:cNvSpPr>
          <p:nvPr>
            <p:ph type="title" idx="4294967295"/>
          </p:nvPr>
        </p:nvSpPr>
        <p:spPr>
          <a:xfrm>
            <a:off x="732075" y="848183"/>
            <a:ext cx="5325377" cy="482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Can anyone tell me what the five senses are?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</a:pP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venir"/>
              <a:buNone/>
            </a:pPr>
            <a:r>
              <a:rPr lang="en-US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And which part of our body do we use?</a:t>
            </a:r>
            <a:endParaRPr sz="36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b69269eaf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77494" y="291388"/>
            <a:ext cx="2863504" cy="2861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g2b69269eaf1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0299" y="2196885"/>
            <a:ext cx="3068527" cy="30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g2b69269eaf1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94844" y="3585545"/>
            <a:ext cx="2863500" cy="28613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g2b69269eaf1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14947" y="3627537"/>
            <a:ext cx="2941360" cy="2939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2b69269eaf1_0_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71063" y="137252"/>
            <a:ext cx="2863500" cy="2861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3">
            <a:extLst>
              <a:ext uri="{FF2B5EF4-FFF2-40B4-BE49-F238E27FC236}">
                <a16:creationId xmlns:a16="http://schemas.microsoft.com/office/drawing/2014/main" id="{3F06E4AD-C130-4AA8-B975-11FD55AB9C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47007" y="1281320"/>
            <a:ext cx="10515600" cy="1327150"/>
          </a:xfrm>
        </p:spPr>
        <p:txBody>
          <a:bodyPr/>
          <a:lstStyle/>
          <a:p>
            <a:pPr eaLnBrk="1" hangingPunct="1"/>
            <a:r>
              <a:rPr lang="en-US" altLang="en-US">
                <a:latin typeface="+mj-lt"/>
              </a:rPr>
              <a:t>The two golden rules of </a:t>
            </a:r>
          </a:p>
        </p:txBody>
      </p:sp>
      <p:sp>
        <p:nvSpPr>
          <p:cNvPr id="8195" name="Content Placeholder 4">
            <a:extLst>
              <a:ext uri="{FF2B5EF4-FFF2-40B4-BE49-F238E27FC236}">
                <a16:creationId xmlns:a16="http://schemas.microsoft.com/office/drawing/2014/main" id="{C4257523-1D05-469E-A61B-1D621A5DF6C4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123207" y="3549857"/>
            <a:ext cx="10795000" cy="2459038"/>
          </a:xfrm>
        </p:spPr>
        <p:txBody>
          <a:bodyPr/>
          <a:lstStyle/>
          <a:p>
            <a:pPr marL="114300" indent="0">
              <a:buNone/>
            </a:pPr>
            <a:r>
              <a:rPr lang="en-US" altLang="en-US" sz="5400" dirty="0">
                <a:latin typeface="+mj-lt"/>
                <a:cs typeface="LilyUPC" panose="020B0604020202020204" pitchFamily="34" charset="-34"/>
              </a:rPr>
              <a:t>No one has to try</a:t>
            </a:r>
          </a:p>
          <a:p>
            <a:pPr marL="114300" indent="0">
              <a:buNone/>
            </a:pPr>
            <a:r>
              <a:rPr lang="en-US" altLang="en-US" sz="5400" dirty="0">
                <a:latin typeface="+mj-lt"/>
                <a:cs typeface="LilyUPC" panose="020B0604020202020204" pitchFamily="34" charset="-34"/>
              </a:rPr>
              <a:t>No one has to like</a:t>
            </a:r>
          </a:p>
          <a:p>
            <a:pPr eaLnBrk="1" hangingPunct="1"/>
            <a:endParaRPr lang="en-US" altLang="en-US" dirty="0">
              <a:latin typeface="Optima" pitchFamily="2" charset="0"/>
            </a:endParaRPr>
          </a:p>
        </p:txBody>
      </p:sp>
      <p:pic>
        <p:nvPicPr>
          <p:cNvPr id="8196" name="Picture 1">
            <a:extLst>
              <a:ext uri="{FF2B5EF4-FFF2-40B4-BE49-F238E27FC236}">
                <a16:creationId xmlns:a16="http://schemas.microsoft.com/office/drawing/2014/main" id="{F71ED239-D509-4193-AC8B-7A30737C29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111" y="942234"/>
            <a:ext cx="5040313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5"/>
          <p:cNvSpPr txBox="1"/>
          <p:nvPr/>
        </p:nvSpPr>
        <p:spPr>
          <a:xfrm>
            <a:off x="1239837" y="709612"/>
            <a:ext cx="9712325" cy="1140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>
              <a:lnSpc>
                <a:spcPct val="90000"/>
              </a:lnSpc>
              <a:buClr>
                <a:schemeClr val="dk1"/>
              </a:buClr>
              <a:buSzPts val="4400"/>
            </a:pPr>
            <a:r>
              <a:rPr lang="en-US" sz="3600" b="0" i="0" u="none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Today we are exploring taste and some of the many varieties of beans </a:t>
            </a:r>
            <a:r>
              <a:rPr lang="en-US" sz="3600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and peas</a:t>
            </a:r>
            <a:r>
              <a:rPr lang="en-US" sz="3600" b="0" i="0" u="none">
                <a:solidFill>
                  <a:schemeClr val="dk1"/>
                </a:solidFill>
                <a:latin typeface="+mj-lt"/>
                <a:ea typeface="Avenir"/>
                <a:cs typeface="Avenir"/>
                <a:sym typeface="Avenir"/>
              </a:rPr>
              <a:t>.</a:t>
            </a:r>
            <a:endParaRPr sz="3600">
              <a:solidFill>
                <a:schemeClr val="dk1"/>
              </a:solidFill>
              <a:latin typeface="+mj-lt"/>
            </a:endParaRPr>
          </a:p>
        </p:txBody>
      </p:sp>
      <p:pic>
        <p:nvPicPr>
          <p:cNvPr id="2" name="Google Shape;100;g2b69269eaf1_0_0">
            <a:extLst>
              <a:ext uri="{FF2B5EF4-FFF2-40B4-BE49-F238E27FC236}">
                <a16:creationId xmlns:a16="http://schemas.microsoft.com/office/drawing/2014/main" id="{74E4A5C9-9955-204C-6AD7-AD786D8B877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2875" y="2458202"/>
            <a:ext cx="3354581" cy="36595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17;p5">
            <a:extLst>
              <a:ext uri="{FF2B5EF4-FFF2-40B4-BE49-F238E27FC236}">
                <a16:creationId xmlns:a16="http://schemas.microsoft.com/office/drawing/2014/main" id="{724BB36B-42E4-E136-FE9C-54088FA9B08B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32499" y="2458202"/>
            <a:ext cx="3354580" cy="36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116;p5" descr="A close up of an animal&#10;&#10;Description automatically generated">
            <a:extLst>
              <a:ext uri="{FF2B5EF4-FFF2-40B4-BE49-F238E27FC236}">
                <a16:creationId xmlns:a16="http://schemas.microsoft.com/office/drawing/2014/main" id="{2201680E-77DB-CEAF-715D-0848A2D2FAE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096000" y="2915061"/>
            <a:ext cx="4856162" cy="22665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47840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FCB2A6-C2DF-7D92-3BDE-8463390EEA4E}"/>
              </a:ext>
            </a:extLst>
          </p:cNvPr>
          <p:cNvSpPr txBox="1"/>
          <p:nvPr/>
        </p:nvSpPr>
        <p:spPr>
          <a:xfrm>
            <a:off x="650781" y="612844"/>
            <a:ext cx="105792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/>
              <a:t>How many different beans can you name? </a:t>
            </a:r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endParaRPr lang="en-US" sz="4000"/>
          </a:p>
          <a:p>
            <a:pPr algn="ctr"/>
            <a:r>
              <a:rPr lang="en-US" sz="4000"/>
              <a:t>What beans have you tried?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ACFBE9-BFDE-ACC3-B1D0-960E703A5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161" y="1555750"/>
            <a:ext cx="3746500" cy="374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96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3345E-FC76-7169-C3D5-DF9CF54D1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7444" y="438708"/>
            <a:ext cx="10515600" cy="1325562"/>
          </a:xfrm>
        </p:spPr>
        <p:txBody>
          <a:bodyPr/>
          <a:lstStyle/>
          <a:p>
            <a:br>
              <a:rPr lang="en-US" dirty="0"/>
            </a:br>
            <a:r>
              <a:rPr lang="en-US" sz="3600" dirty="0"/>
              <a:t>There are around 400 types of edible dry beans grown around the world (including chickpeas, which some people call garbanzo).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9144167-099A-7251-7CAD-D7EA91C37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338" y="2040258"/>
            <a:ext cx="3663387" cy="366338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5EA529B-9429-6368-7443-C23183C8FC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3725" y="2235783"/>
            <a:ext cx="3320970" cy="3320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CABA5C-2530-1AE3-ABA4-1F0B896957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3547" y="2268440"/>
            <a:ext cx="3988115" cy="39881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148C988-5A95-8207-DF3A-90BFEC364834}"/>
              </a:ext>
            </a:extLst>
          </p:cNvPr>
          <p:cNvSpPr txBox="1"/>
          <p:nvPr/>
        </p:nvSpPr>
        <p:spPr>
          <a:xfrm>
            <a:off x="1395532" y="5399366"/>
            <a:ext cx="18866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Black beans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698CE0-A369-CB32-6EC2-8ED15130F9C3}"/>
              </a:ext>
            </a:extLst>
          </p:cNvPr>
          <p:cNvSpPr txBox="1"/>
          <p:nvPr/>
        </p:nvSpPr>
        <p:spPr>
          <a:xfrm>
            <a:off x="4430089" y="5399367"/>
            <a:ext cx="2910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Borlotti beans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881190-747A-71E1-3C32-5B9DEDEF4059}"/>
              </a:ext>
            </a:extLst>
          </p:cNvPr>
          <p:cNvSpPr txBox="1"/>
          <p:nvPr/>
        </p:nvSpPr>
        <p:spPr>
          <a:xfrm>
            <a:off x="8219472" y="5442438"/>
            <a:ext cx="2453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/>
              <a:t>Cannellini beans</a:t>
            </a:r>
          </a:p>
        </p:txBody>
      </p:sp>
    </p:spTree>
    <p:extLst>
      <p:ext uri="{BB962C8B-B14F-4D97-AF65-F5344CB8AC3E}">
        <p14:creationId xmlns:p14="http://schemas.microsoft.com/office/powerpoint/2010/main" val="1977610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EA1328-76E7-CCC2-123F-CF12586EA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54684"/>
            <a:ext cx="8909958" cy="318634"/>
          </a:xfrm>
        </p:spPr>
        <p:txBody>
          <a:bodyPr/>
          <a:lstStyle/>
          <a:p>
            <a:pPr algn="ctr"/>
            <a:r>
              <a:rPr lang="en-US" sz="3600"/>
              <a:t>Here are some dried beans to look at. </a:t>
            </a:r>
            <a:br>
              <a:rPr lang="en-US" sz="3600"/>
            </a:br>
            <a:r>
              <a:rPr lang="en-US" sz="3600"/>
              <a:t>What do you see?</a:t>
            </a:r>
          </a:p>
        </p:txBody>
      </p:sp>
      <p:pic>
        <p:nvPicPr>
          <p:cNvPr id="4" name="Picture 3" descr="A group of bowls of beans&#10;&#10;AI-generated content may be incorrect.">
            <a:extLst>
              <a:ext uri="{FF2B5EF4-FFF2-40B4-BE49-F238E27FC236}">
                <a16:creationId xmlns:a16="http://schemas.microsoft.com/office/drawing/2014/main" id="{C6C0284C-B029-CFDD-1C78-ED2500C12E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562" y="1871389"/>
            <a:ext cx="7008858" cy="39437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9E77EA-0B5A-3AF5-B8A3-0620988771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5506" y="1883047"/>
            <a:ext cx="2962478" cy="3943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698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C2129-8C29-891B-32E5-9F92B9E20D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234" y="536432"/>
            <a:ext cx="5689922" cy="1273998"/>
          </a:xfrm>
        </p:spPr>
        <p:txBody>
          <a:bodyPr/>
          <a:lstStyle/>
          <a:p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br>
              <a:rPr lang="en-US"/>
            </a:br>
            <a:r>
              <a:rPr lang="en-US" sz="3600"/>
              <a:t>Most people in the U.K. eat just one kind of beans: baked beans. More than 2 million cans are sold every day!</a:t>
            </a:r>
            <a:br>
              <a:rPr lang="en-US"/>
            </a:br>
            <a:br>
              <a:rPr lang="en-US"/>
            </a:br>
            <a:br>
              <a:rPr lang="en-US"/>
            </a:br>
            <a:r>
              <a:rPr lang="en-US"/>
              <a:t> </a:t>
            </a:r>
            <a:br>
              <a:rPr lang="en-US"/>
            </a:br>
            <a:br>
              <a:rPr lang="en-US"/>
            </a:br>
            <a:br>
              <a:rPr lang="en-US"/>
            </a:b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D58F3C-CA2E-F3CA-BFAB-C1D560A2D0BC}"/>
              </a:ext>
            </a:extLst>
          </p:cNvPr>
          <p:cNvSpPr txBox="1"/>
          <p:nvPr/>
        </p:nvSpPr>
        <p:spPr>
          <a:xfrm flipH="1">
            <a:off x="5934917" y="4567242"/>
            <a:ext cx="5046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/>
              <a:t>The beans used in canned baked beans are haricot beans.</a:t>
            </a:r>
          </a:p>
        </p:txBody>
      </p:sp>
      <p:pic>
        <p:nvPicPr>
          <p:cNvPr id="5" name="Picture 4" descr="A plate of beans on a plate&#10;&#10;Description automatically generated">
            <a:extLst>
              <a:ext uri="{FF2B5EF4-FFF2-40B4-BE49-F238E27FC236}">
                <a16:creationId xmlns:a16="http://schemas.microsoft.com/office/drawing/2014/main" id="{E9FDD919-3367-2E5E-2A24-1B3F913756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0719" y="634404"/>
            <a:ext cx="4547244" cy="35083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02521F-4FF0-4A20-A018-0FFEAF5D75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2" y="3568898"/>
            <a:ext cx="5046563" cy="275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0670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843DC0DA18C7C44AFFC0279C5B4E910" ma:contentTypeVersion="14" ma:contentTypeDescription="Create a new document." ma:contentTypeScope="" ma:versionID="b4dcdce408dfca1b2fde14ebea1ffe27">
  <xsd:schema xmlns:xsd="http://www.w3.org/2001/XMLSchema" xmlns:xs="http://www.w3.org/2001/XMLSchema" xmlns:p="http://schemas.microsoft.com/office/2006/metadata/properties" xmlns:ns2="f550e90f-a347-4449-89d3-55511ef3288c" xmlns:ns3="69cecd95-5023-4eb1-82a2-170dda83c5bd" targetNamespace="http://schemas.microsoft.com/office/2006/metadata/properties" ma:root="true" ma:fieldsID="acdf3627ef3fb4c32d9fcc3734572618" ns2:_="" ns3:_="">
    <xsd:import namespace="f550e90f-a347-4449-89d3-55511ef3288c"/>
    <xsd:import namespace="69cecd95-5023-4eb1-82a2-170dda83c5b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0e90f-a347-4449-89d3-55511ef3288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3d4c3cbb-3eac-4d73-986f-e9bdeb9707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cecd95-5023-4eb1-82a2-170dda83c5bd" elementFormDefault="qualified">
    <xsd:import namespace="http://schemas.microsoft.com/office/2006/documentManagement/types"/>
    <xsd:import namespace="http://schemas.microsoft.com/office/infopath/2007/PartnerControls"/>
    <xsd:element name="TaxCatchAll" ma:index="19" nillable="true" ma:displayName="Taxonomy Catch All Column" ma:hidden="true" ma:list="{faf9d998-76f5-4485-a433-a9f08f0961f7}" ma:internalName="TaxCatchAll" ma:showField="CatchAllData" ma:web="69cecd95-5023-4eb1-82a2-170dda83c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69cecd95-5023-4eb1-82a2-170dda83c5bd" xsi:nil="true"/>
    <lcf76f155ced4ddcb4097134ff3c332f xmlns="f550e90f-a347-4449-89d3-55511ef3288c">
      <Terms xmlns="http://schemas.microsoft.com/office/infopath/2007/PartnerControls"/>
    </lcf76f155ced4ddcb4097134ff3c332f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8D91911-B82F-4EB1-895C-EC5A146CCED3}">
  <ds:schemaRefs>
    <ds:schemaRef ds:uri="69cecd95-5023-4eb1-82a2-170dda83c5bd"/>
    <ds:schemaRef ds:uri="f550e90f-a347-4449-89d3-55511ef3288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DA28CA54-3438-4EB0-A411-DF22BB633984}">
  <ds:schemaRefs>
    <ds:schemaRef ds:uri="69cecd95-5023-4eb1-82a2-170dda83c5bd"/>
    <ds:schemaRef ds:uri="f550e90f-a347-4449-89d3-55511ef3288c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45C06780-8792-4F0D-9715-D9D8DA5B51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750</Words>
  <Application>Microsoft Office PowerPoint</Application>
  <PresentationFormat>Widescreen</PresentationFormat>
  <Paragraphs>65</Paragraphs>
  <Slides>26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Avenir</vt:lpstr>
      <vt:lpstr>Calibri</vt:lpstr>
      <vt:lpstr>Optima</vt:lpstr>
      <vt:lpstr>Office Theme</vt:lpstr>
      <vt:lpstr>PowerPoint Presentation</vt:lpstr>
      <vt:lpstr>Before we start, has everyone washed their hands?</vt:lpstr>
      <vt:lpstr>Can anyone tell me what the five senses are?   And which part of our body do we use?</vt:lpstr>
      <vt:lpstr>The two golden rules of </vt:lpstr>
      <vt:lpstr>PowerPoint Presentation</vt:lpstr>
      <vt:lpstr>PowerPoint Presentation</vt:lpstr>
      <vt:lpstr> There are around 400 types of edible dry beans grown around the world (including chickpeas, which some people call garbanzo).</vt:lpstr>
      <vt:lpstr>Here are some dried beans to look at.  What do you see?</vt:lpstr>
      <vt:lpstr>        Most people in the U.K. eat just one kind of beans: baked beans. More than 2 million cans are sold every day!       </vt:lpstr>
      <vt:lpstr>You can cook beans and chickpeas from dry or you can buy them in a can or a jar ready to eat.</vt:lpstr>
      <vt:lpstr>Who likes beans? Can you say why? Do you eat them at home? </vt:lpstr>
      <vt:lpstr>If you’ve never had any beans except for beans on toast, here are some other ways to try them.</vt:lpstr>
      <vt:lpstr>    It is important for our bodies to eat lots of different foods. But why?      </vt:lpstr>
      <vt:lpstr>  We need a diversity of foods to give our bodies different nutrients. Eating more types of beans gives us a range of nutrients (as well as different flavours and textures).</vt:lpstr>
      <vt:lpstr>  Another reason to eat lots of different beans is for BIODIVERSITY which means the variety of life on the planet. (Bio=life). Plants and animals need each other to survive.</vt:lpstr>
      <vt:lpstr>Biodiversity is getting lost. Around a quarter of all plant and animal species are threatened with extinction.   </vt:lpstr>
      <vt:lpstr>Growing beans means growing biodiversity!</vt:lpstr>
      <vt:lpstr>Beans are great for biodiversity because…  </vt:lpstr>
      <vt:lpstr>Now let's make a mixed bean salad.  Let's name the beans we will use. </vt:lpstr>
      <vt:lpstr>To make a mixed bean salad we will mix different beans with olive oil, vinegar, herbs, sweet tomatoes and crunchy cucumber.</vt:lpstr>
      <vt:lpstr>We will make our bean salad. While some people are helping to make it, can you write how you are expecting it to taste?</vt:lpstr>
      <vt:lpstr>Shall we try the bean salad that we have made?</vt:lpstr>
      <vt:lpstr>How did the different beans or peas taste to you? Here is what some other children wrote.</vt:lpstr>
      <vt:lpstr>Did anyone try anything new today?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Bee Wilson</dc:creator>
  <cp:lastModifiedBy>Fran Box</cp:lastModifiedBy>
  <cp:revision>1</cp:revision>
  <dcterms:created xsi:type="dcterms:W3CDTF">2019-10-09T10:32:49Z</dcterms:created>
  <dcterms:modified xsi:type="dcterms:W3CDTF">2025-05-09T08:04:49Z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0x010100E843DC0DA18C7C44AFFC0279C5B4E910</vt:lpwstr>
  </property>
  <property fmtid="{D5CDD505-2E9C-101B-9397-08002B2CF9AE}" pid="3" name="MediaServiceImageTags">
    <vt:lpwstr/>
  </property>
</Properties>
</file>