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1"/>
  </p:notesMasterIdLst>
  <p:sldIdLst>
    <p:sldId id="256" r:id="rId5"/>
    <p:sldId id="382" r:id="rId6"/>
    <p:sldId id="258" r:id="rId7"/>
    <p:sldId id="384" r:id="rId8"/>
    <p:sldId id="415" r:id="rId9"/>
    <p:sldId id="390" r:id="rId10"/>
    <p:sldId id="416" r:id="rId11"/>
    <p:sldId id="422" r:id="rId12"/>
    <p:sldId id="417" r:id="rId13"/>
    <p:sldId id="424" r:id="rId14"/>
    <p:sldId id="431" r:id="rId15"/>
    <p:sldId id="423" r:id="rId16"/>
    <p:sldId id="429" r:id="rId17"/>
    <p:sldId id="418" r:id="rId18"/>
    <p:sldId id="433" r:id="rId19"/>
    <p:sldId id="420" r:id="rId20"/>
    <p:sldId id="426" r:id="rId21"/>
    <p:sldId id="432" r:id="rId22"/>
    <p:sldId id="435" r:id="rId23"/>
    <p:sldId id="421" r:id="rId24"/>
    <p:sldId id="425" r:id="rId25"/>
    <p:sldId id="434" r:id="rId26"/>
    <p:sldId id="427" r:id="rId27"/>
    <p:sldId id="430" r:id="rId28"/>
    <p:sldId id="391" r:id="rId29"/>
    <p:sldId id="386"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6" roundtripDataSignature="AMtx7mjwlIjl6h4yY/Pq3iot4alCnxiP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wilson74" userId="S::beewilson74_gmail.com#ext#@tasteeducationuk.onmicrosoft.com::fb828825-6d9e-4fa6-85ba-697c9e4cff7e" providerId="AD" clId="Web-{CA4426FD-1C60-9D98-73BD-1A6DAA8B5EFA}"/>
    <pc:docChg chg="delSld modSld">
      <pc:chgData name="beewilson74" userId="S::beewilson74_gmail.com#ext#@tasteeducationuk.onmicrosoft.com::fb828825-6d9e-4fa6-85ba-697c9e4cff7e" providerId="AD" clId="Web-{CA4426FD-1C60-9D98-73BD-1A6DAA8B5EFA}" dt="2025-04-28T22:20:23.767" v="4"/>
      <pc:docMkLst>
        <pc:docMk/>
      </pc:docMkLst>
      <pc:sldChg chg="addSp delSp">
        <pc:chgData name="beewilson74" userId="S::beewilson74_gmail.com#ext#@tasteeducationuk.onmicrosoft.com::fb828825-6d9e-4fa6-85ba-697c9e4cff7e" providerId="AD" clId="Web-{CA4426FD-1C60-9D98-73BD-1A6DAA8B5EFA}" dt="2025-04-28T22:20:23.767" v="4"/>
        <pc:sldMkLst>
          <pc:docMk/>
          <pc:sldMk cId="2276906361" sldId="423"/>
        </pc:sldMkLst>
      </pc:sldChg>
      <pc:sldChg chg="del">
        <pc:chgData name="beewilson74" userId="S::beewilson74_gmail.com#ext#@tasteeducationuk.onmicrosoft.com::fb828825-6d9e-4fa6-85ba-697c9e4cff7e" providerId="AD" clId="Web-{CA4426FD-1C60-9D98-73BD-1A6DAA8B5EFA}" dt="2025-04-28T22:19:49.859" v="0"/>
        <pc:sldMkLst>
          <pc:docMk/>
          <pc:sldMk cId="2942826015" sldId="435"/>
        </pc:sldMkLst>
      </pc:sldChg>
    </pc:docChg>
  </pc:docChgLst>
  <pc:docChgLst>
    <pc:chgData name="Fran Box" userId="d939022c-05a0-4b13-993b-018f34c810d9" providerId="ADAL" clId="{D73E90CC-1701-41C7-9490-BB56936048E9}"/>
    <pc:docChg chg="undo custSel addSld modSld sldOrd">
      <pc:chgData name="Fran Box" userId="d939022c-05a0-4b13-993b-018f34c810d9" providerId="ADAL" clId="{D73E90CC-1701-41C7-9490-BB56936048E9}" dt="2025-05-02T13:37:23.648" v="1472" actId="20577"/>
      <pc:docMkLst>
        <pc:docMk/>
      </pc:docMkLst>
      <pc:sldChg chg="modSp mod">
        <pc:chgData name="Fran Box" userId="d939022c-05a0-4b13-993b-018f34c810d9" providerId="ADAL" clId="{D73E90CC-1701-41C7-9490-BB56936048E9}" dt="2025-04-25T09:47:27.204" v="1087" actId="1076"/>
        <pc:sldMkLst>
          <pc:docMk/>
          <pc:sldMk cId="0" sldId="256"/>
        </pc:sldMkLst>
        <pc:spChg chg="mod">
          <ac:chgData name="Fran Box" userId="d939022c-05a0-4b13-993b-018f34c810d9" providerId="ADAL" clId="{D73E90CC-1701-41C7-9490-BB56936048E9}" dt="2025-04-25T09:47:27.204" v="1087" actId="1076"/>
          <ac:spMkLst>
            <pc:docMk/>
            <pc:sldMk cId="0" sldId="256"/>
            <ac:spMk id="85" creationId="{00000000-0000-0000-0000-000000000000}"/>
          </ac:spMkLst>
        </pc:spChg>
      </pc:sldChg>
      <pc:sldChg chg="modSp mod">
        <pc:chgData name="Fran Box" userId="d939022c-05a0-4b13-993b-018f34c810d9" providerId="ADAL" clId="{D73E90CC-1701-41C7-9490-BB56936048E9}" dt="2025-04-25T08:27:36.467" v="791" actId="1076"/>
        <pc:sldMkLst>
          <pc:docMk/>
          <pc:sldMk cId="0" sldId="258"/>
        </pc:sldMkLst>
        <pc:spChg chg="mod">
          <ac:chgData name="Fran Box" userId="d939022c-05a0-4b13-993b-018f34c810d9" providerId="ADAL" clId="{D73E90CC-1701-41C7-9490-BB56936048E9}" dt="2025-04-25T08:27:34.012" v="790" actId="1076"/>
          <ac:spMkLst>
            <pc:docMk/>
            <pc:sldMk cId="0" sldId="258"/>
            <ac:spMk id="97" creationId="{00000000-0000-0000-0000-000000000000}"/>
          </ac:spMkLst>
        </pc:spChg>
        <pc:picChg chg="mod">
          <ac:chgData name="Fran Box" userId="d939022c-05a0-4b13-993b-018f34c810d9" providerId="ADAL" clId="{D73E90CC-1701-41C7-9490-BB56936048E9}" dt="2025-04-10T15:26:13.825" v="94" actId="1076"/>
          <ac:picMkLst>
            <pc:docMk/>
            <pc:sldMk cId="0" sldId="258"/>
            <ac:picMk id="98" creationId="{00000000-0000-0000-0000-000000000000}"/>
          </ac:picMkLst>
        </pc:picChg>
        <pc:picChg chg="mod">
          <ac:chgData name="Fran Box" userId="d939022c-05a0-4b13-993b-018f34c810d9" providerId="ADAL" clId="{D73E90CC-1701-41C7-9490-BB56936048E9}" dt="2025-04-10T15:26:12.211" v="93" actId="1076"/>
          <ac:picMkLst>
            <pc:docMk/>
            <pc:sldMk cId="0" sldId="258"/>
            <ac:picMk id="99" creationId="{00000000-0000-0000-0000-000000000000}"/>
          </ac:picMkLst>
        </pc:picChg>
        <pc:picChg chg="mod">
          <ac:chgData name="Fran Box" userId="d939022c-05a0-4b13-993b-018f34c810d9" providerId="ADAL" clId="{D73E90CC-1701-41C7-9490-BB56936048E9}" dt="2025-04-25T08:27:36.467" v="791" actId="1076"/>
          <ac:picMkLst>
            <pc:docMk/>
            <pc:sldMk cId="0" sldId="258"/>
            <ac:picMk id="100" creationId="{00000000-0000-0000-0000-000000000000}"/>
          </ac:picMkLst>
        </pc:picChg>
        <pc:picChg chg="mod">
          <ac:chgData name="Fran Box" userId="d939022c-05a0-4b13-993b-018f34c810d9" providerId="ADAL" clId="{D73E90CC-1701-41C7-9490-BB56936048E9}" dt="2025-04-10T15:26:08.950" v="91" actId="1076"/>
          <ac:picMkLst>
            <pc:docMk/>
            <pc:sldMk cId="0" sldId="258"/>
            <ac:picMk id="101" creationId="{00000000-0000-0000-0000-000000000000}"/>
          </ac:picMkLst>
        </pc:picChg>
        <pc:picChg chg="mod">
          <ac:chgData name="Fran Box" userId="d939022c-05a0-4b13-993b-018f34c810d9" providerId="ADAL" clId="{D73E90CC-1701-41C7-9490-BB56936048E9}" dt="2025-04-10T15:26:07.242" v="90" actId="1076"/>
          <ac:picMkLst>
            <pc:docMk/>
            <pc:sldMk cId="0" sldId="258"/>
            <ac:picMk id="102" creationId="{00000000-0000-0000-0000-000000000000}"/>
          </ac:picMkLst>
        </pc:picChg>
      </pc:sldChg>
      <pc:sldChg chg="modSp mod">
        <pc:chgData name="Fran Box" userId="d939022c-05a0-4b13-993b-018f34c810d9" providerId="ADAL" clId="{D73E90CC-1701-41C7-9490-BB56936048E9}" dt="2025-04-10T15:25:57.776" v="88" actId="1076"/>
        <pc:sldMkLst>
          <pc:docMk/>
          <pc:sldMk cId="0" sldId="382"/>
        </pc:sldMkLst>
        <pc:spChg chg="mod">
          <ac:chgData name="Fran Box" userId="d939022c-05a0-4b13-993b-018f34c810d9" providerId="ADAL" clId="{D73E90CC-1701-41C7-9490-BB56936048E9}" dt="2025-04-10T15:25:56.095" v="87" actId="1076"/>
          <ac:spMkLst>
            <pc:docMk/>
            <pc:sldMk cId="0" sldId="382"/>
            <ac:spMk id="4098" creationId="{89AFFDB8-3FCC-4F5D-B449-8201C3B373A1}"/>
          </ac:spMkLst>
        </pc:spChg>
        <pc:picChg chg="mod">
          <ac:chgData name="Fran Box" userId="d939022c-05a0-4b13-993b-018f34c810d9" providerId="ADAL" clId="{D73E90CC-1701-41C7-9490-BB56936048E9}" dt="2025-04-10T15:25:57.776" v="88" actId="1076"/>
          <ac:picMkLst>
            <pc:docMk/>
            <pc:sldMk cId="0" sldId="382"/>
            <ac:picMk id="4099" creationId="{C4E9D840-E349-4E4E-98F3-8BBE61CABDC4}"/>
          </ac:picMkLst>
        </pc:picChg>
      </pc:sldChg>
      <pc:sldChg chg="modSp mod">
        <pc:chgData name="Fran Box" userId="d939022c-05a0-4b13-993b-018f34c810d9" providerId="ADAL" clId="{D73E90CC-1701-41C7-9490-BB56936048E9}" dt="2025-05-02T13:18:45.849" v="1091" actId="6549"/>
        <pc:sldMkLst>
          <pc:docMk/>
          <pc:sldMk cId="0" sldId="384"/>
        </pc:sldMkLst>
        <pc:spChg chg="mod">
          <ac:chgData name="Fran Box" userId="d939022c-05a0-4b13-993b-018f34c810d9" providerId="ADAL" clId="{D73E90CC-1701-41C7-9490-BB56936048E9}" dt="2025-04-10T15:26:57.839" v="140" actId="1035"/>
          <ac:spMkLst>
            <pc:docMk/>
            <pc:sldMk cId="0" sldId="384"/>
            <ac:spMk id="8194" creationId="{3F06E4AD-C130-4AA8-B975-11FD55AB9C2A}"/>
          </ac:spMkLst>
        </pc:spChg>
        <pc:spChg chg="mod">
          <ac:chgData name="Fran Box" userId="d939022c-05a0-4b13-993b-018f34c810d9" providerId="ADAL" clId="{D73E90CC-1701-41C7-9490-BB56936048E9}" dt="2025-05-02T13:18:45.849" v="1091" actId="6549"/>
          <ac:spMkLst>
            <pc:docMk/>
            <pc:sldMk cId="0" sldId="384"/>
            <ac:spMk id="8195" creationId="{C4257523-1D05-469E-A61B-1D621A5DF6C4}"/>
          </ac:spMkLst>
        </pc:spChg>
        <pc:picChg chg="mod">
          <ac:chgData name="Fran Box" userId="d939022c-05a0-4b13-993b-018f34c810d9" providerId="ADAL" clId="{D73E90CC-1701-41C7-9490-BB56936048E9}" dt="2025-04-10T15:26:57.839" v="140" actId="1035"/>
          <ac:picMkLst>
            <pc:docMk/>
            <pc:sldMk cId="0" sldId="384"/>
            <ac:picMk id="8196" creationId="{F71ED239-D509-4193-AC8B-7A30737C29FF}"/>
          </ac:picMkLst>
        </pc:picChg>
      </pc:sldChg>
      <pc:sldChg chg="addSp delSp modSp mod">
        <pc:chgData name="Fran Box" userId="d939022c-05a0-4b13-993b-018f34c810d9" providerId="ADAL" clId="{D73E90CC-1701-41C7-9490-BB56936048E9}" dt="2025-04-11T07:28:38.753" v="753" actId="1076"/>
        <pc:sldMkLst>
          <pc:docMk/>
          <pc:sldMk cId="0" sldId="386"/>
        </pc:sldMkLst>
        <pc:spChg chg="mod">
          <ac:chgData name="Fran Box" userId="d939022c-05a0-4b13-993b-018f34c810d9" providerId="ADAL" clId="{D73E90CC-1701-41C7-9490-BB56936048E9}" dt="2025-04-11T07:28:05.674" v="740" actId="1076"/>
          <ac:spMkLst>
            <pc:docMk/>
            <pc:sldMk cId="0" sldId="386"/>
            <ac:spMk id="228" creationId="{D52F03DC-A693-4209-85C4-AD15434A5B63}"/>
          </ac:spMkLst>
        </pc:spChg>
        <pc:spChg chg="mod">
          <ac:chgData name="Fran Box" userId="d939022c-05a0-4b13-993b-018f34c810d9" providerId="ADAL" clId="{D73E90CC-1701-41C7-9490-BB56936048E9}" dt="2025-04-11T07:28:17.535" v="745" actId="20577"/>
          <ac:spMkLst>
            <pc:docMk/>
            <pc:sldMk cId="0" sldId="386"/>
            <ac:spMk id="27655" creationId="{26618A46-5ADE-418B-992C-BFEC93A2EA8E}"/>
          </ac:spMkLst>
        </pc:spChg>
        <pc:picChg chg="add mod">
          <ac:chgData name="Fran Box" userId="d939022c-05a0-4b13-993b-018f34c810d9" providerId="ADAL" clId="{D73E90CC-1701-41C7-9490-BB56936048E9}" dt="2025-04-11T07:28:38.753" v="753" actId="1076"/>
          <ac:picMkLst>
            <pc:docMk/>
            <pc:sldMk cId="0" sldId="386"/>
            <ac:picMk id="2" creationId="{A895B426-1368-0A8E-4A1A-5FD5CE6FFF89}"/>
          </ac:picMkLst>
        </pc:picChg>
        <pc:picChg chg="mod">
          <ac:chgData name="Fran Box" userId="d939022c-05a0-4b13-993b-018f34c810d9" providerId="ADAL" clId="{D73E90CC-1701-41C7-9490-BB56936048E9}" dt="2025-04-11T07:28:07.589" v="741" actId="1076"/>
          <ac:picMkLst>
            <pc:docMk/>
            <pc:sldMk cId="0" sldId="386"/>
            <ac:picMk id="27652" creationId="{CC4BC2BA-AB35-415B-AE46-20AB6446E9A9}"/>
          </ac:picMkLst>
        </pc:picChg>
      </pc:sldChg>
      <pc:sldChg chg="modSp mod">
        <pc:chgData name="Fran Box" userId="d939022c-05a0-4b13-993b-018f34c810d9" providerId="ADAL" clId="{D73E90CC-1701-41C7-9490-BB56936048E9}" dt="2025-04-10T15:35:37.473" v="157" actId="1076"/>
        <pc:sldMkLst>
          <pc:docMk/>
          <pc:sldMk cId="1400796153" sldId="390"/>
        </pc:sldMkLst>
        <pc:spChg chg="mod">
          <ac:chgData name="Fran Box" userId="d939022c-05a0-4b13-993b-018f34c810d9" providerId="ADAL" clId="{D73E90CC-1701-41C7-9490-BB56936048E9}" dt="2025-04-10T15:35:37.473" v="157" actId="1076"/>
          <ac:spMkLst>
            <pc:docMk/>
            <pc:sldMk cId="1400796153" sldId="390"/>
            <ac:spMk id="3" creationId="{0FFCB2A6-C2DF-7D92-3BDE-8463390EEA4E}"/>
          </ac:spMkLst>
        </pc:spChg>
        <pc:picChg chg="mod">
          <ac:chgData name="Fran Box" userId="d939022c-05a0-4b13-993b-018f34c810d9" providerId="ADAL" clId="{D73E90CC-1701-41C7-9490-BB56936048E9}" dt="2025-04-10T15:35:33.626" v="156" actId="1076"/>
          <ac:picMkLst>
            <pc:docMk/>
            <pc:sldMk cId="1400796153" sldId="390"/>
            <ac:picMk id="4" creationId="{AA18B94A-07B6-3D1F-6E92-FE1FE30E48C3}"/>
          </ac:picMkLst>
        </pc:picChg>
        <pc:picChg chg="mod">
          <ac:chgData name="Fran Box" userId="d939022c-05a0-4b13-993b-018f34c810d9" providerId="ADAL" clId="{D73E90CC-1701-41C7-9490-BB56936048E9}" dt="2025-04-10T15:35:30.937" v="155" actId="1076"/>
          <ac:picMkLst>
            <pc:docMk/>
            <pc:sldMk cId="1400796153" sldId="390"/>
            <ac:picMk id="6" creationId="{4E8C5BF6-DA75-4218-A7D1-670EAC30509B}"/>
          </ac:picMkLst>
        </pc:picChg>
      </pc:sldChg>
      <pc:sldChg chg="modSp mod">
        <pc:chgData name="Fran Box" userId="d939022c-05a0-4b13-993b-018f34c810d9" providerId="ADAL" clId="{D73E90CC-1701-41C7-9490-BB56936048E9}" dt="2025-04-11T07:27:49.972" v="738" actId="2711"/>
        <pc:sldMkLst>
          <pc:docMk/>
          <pc:sldMk cId="0" sldId="391"/>
        </pc:sldMkLst>
        <pc:spChg chg="mod">
          <ac:chgData name="Fran Box" userId="d939022c-05a0-4b13-993b-018f34c810d9" providerId="ADAL" clId="{D73E90CC-1701-41C7-9490-BB56936048E9}" dt="2025-04-11T07:27:42.014" v="737" actId="2711"/>
          <ac:spMkLst>
            <pc:docMk/>
            <pc:sldMk cId="0" sldId="391"/>
            <ac:spMk id="25603" creationId="{5C3ACD50-986B-4B21-84DD-2D36CDF267F1}"/>
          </ac:spMkLst>
        </pc:spChg>
        <pc:spChg chg="mod">
          <ac:chgData name="Fran Box" userId="d939022c-05a0-4b13-993b-018f34c810d9" providerId="ADAL" clId="{D73E90CC-1701-41C7-9490-BB56936048E9}" dt="2025-04-11T07:27:49.972" v="738" actId="2711"/>
          <ac:spMkLst>
            <pc:docMk/>
            <pc:sldMk cId="0" sldId="391"/>
            <ac:spMk id="25604" creationId="{FDC0CC60-28B2-4D0A-A166-D199D4404E38}"/>
          </ac:spMkLst>
        </pc:spChg>
      </pc:sldChg>
      <pc:sldChg chg="modSp mod">
        <pc:chgData name="Fran Box" userId="d939022c-05a0-4b13-993b-018f34c810d9" providerId="ADAL" clId="{D73E90CC-1701-41C7-9490-BB56936048E9}" dt="2025-04-10T15:27:20.434" v="146" actId="1076"/>
        <pc:sldMkLst>
          <pc:docMk/>
          <pc:sldMk cId="534784016" sldId="415"/>
        </pc:sldMkLst>
        <pc:spChg chg="mod">
          <ac:chgData name="Fran Box" userId="d939022c-05a0-4b13-993b-018f34c810d9" providerId="ADAL" clId="{D73E90CC-1701-41C7-9490-BB56936048E9}" dt="2025-04-10T15:27:09.198" v="144" actId="122"/>
          <ac:spMkLst>
            <pc:docMk/>
            <pc:sldMk cId="534784016" sldId="415"/>
            <ac:spMk id="115" creationId="{00000000-0000-0000-0000-000000000000}"/>
          </ac:spMkLst>
        </pc:spChg>
        <pc:picChg chg="mod">
          <ac:chgData name="Fran Box" userId="d939022c-05a0-4b13-993b-018f34c810d9" providerId="ADAL" clId="{D73E90CC-1701-41C7-9490-BB56936048E9}" dt="2025-04-10T15:27:20.434" v="146" actId="1076"/>
          <ac:picMkLst>
            <pc:docMk/>
            <pc:sldMk cId="534784016" sldId="415"/>
            <ac:picMk id="3" creationId="{E94E2D16-A922-5F1B-C5C2-7CAF156226F6}"/>
          </ac:picMkLst>
        </pc:picChg>
      </pc:sldChg>
      <pc:sldChg chg="delSp modSp mod">
        <pc:chgData name="Fran Box" userId="d939022c-05a0-4b13-993b-018f34c810d9" providerId="ADAL" clId="{D73E90CC-1701-41C7-9490-BB56936048E9}" dt="2025-04-10T15:39:00.543" v="247" actId="403"/>
        <pc:sldMkLst>
          <pc:docMk/>
          <pc:sldMk cId="4077504327" sldId="416"/>
        </pc:sldMkLst>
        <pc:spChg chg="mod">
          <ac:chgData name="Fran Box" userId="d939022c-05a0-4b13-993b-018f34c810d9" providerId="ADAL" clId="{D73E90CC-1701-41C7-9490-BB56936048E9}" dt="2025-04-10T15:39:00.543" v="247" actId="403"/>
          <ac:spMkLst>
            <pc:docMk/>
            <pc:sldMk cId="4077504327" sldId="416"/>
            <ac:spMk id="2" creationId="{98647536-3D33-DB42-C66B-D6773D4780B4}"/>
          </ac:spMkLst>
        </pc:spChg>
        <pc:picChg chg="mod modCrop">
          <ac:chgData name="Fran Box" userId="d939022c-05a0-4b13-993b-018f34c810d9" providerId="ADAL" clId="{D73E90CC-1701-41C7-9490-BB56936048E9}" dt="2025-04-10T15:38:43.406" v="237" actId="1036"/>
          <ac:picMkLst>
            <pc:docMk/>
            <pc:sldMk cId="4077504327" sldId="416"/>
            <ac:picMk id="4" creationId="{238C0630-193A-C04C-85C6-7DD5D6A52347}"/>
          </ac:picMkLst>
        </pc:picChg>
        <pc:picChg chg="mod modCrop">
          <ac:chgData name="Fran Box" userId="d939022c-05a0-4b13-993b-018f34c810d9" providerId="ADAL" clId="{D73E90CC-1701-41C7-9490-BB56936048E9}" dt="2025-04-10T15:38:43.406" v="237" actId="1036"/>
          <ac:picMkLst>
            <pc:docMk/>
            <pc:sldMk cId="4077504327" sldId="416"/>
            <ac:picMk id="6" creationId="{3A8E2FFB-BA10-FEE0-1C22-0EE041E2E849}"/>
          </ac:picMkLst>
        </pc:picChg>
        <pc:picChg chg="mod modCrop">
          <ac:chgData name="Fran Box" userId="d939022c-05a0-4b13-993b-018f34c810d9" providerId="ADAL" clId="{D73E90CC-1701-41C7-9490-BB56936048E9}" dt="2025-04-10T15:38:43.406" v="237" actId="1036"/>
          <ac:picMkLst>
            <pc:docMk/>
            <pc:sldMk cId="4077504327" sldId="416"/>
            <ac:picMk id="7" creationId="{DCB62947-2A0D-21D8-E181-1399606C681F}"/>
          </ac:picMkLst>
        </pc:picChg>
      </pc:sldChg>
      <pc:sldChg chg="addSp modSp mod ord">
        <pc:chgData name="Fran Box" userId="d939022c-05a0-4b13-993b-018f34c810d9" providerId="ADAL" clId="{D73E90CC-1701-41C7-9490-BB56936048E9}" dt="2025-05-02T13:33:45.262" v="1164"/>
        <pc:sldMkLst>
          <pc:docMk/>
          <pc:sldMk cId="1021852575" sldId="417"/>
        </pc:sldMkLst>
        <pc:spChg chg="mod">
          <ac:chgData name="Fran Box" userId="d939022c-05a0-4b13-993b-018f34c810d9" providerId="ADAL" clId="{D73E90CC-1701-41C7-9490-BB56936048E9}" dt="2025-05-02T13:23:37.790" v="1109" actId="1076"/>
          <ac:spMkLst>
            <pc:docMk/>
            <pc:sldMk cId="1021852575" sldId="417"/>
            <ac:spMk id="2" creationId="{E4D567B5-E3D0-FC30-01C4-1277D19C948B}"/>
          </ac:spMkLst>
        </pc:spChg>
        <pc:picChg chg="mod">
          <ac:chgData name="Fran Box" userId="d939022c-05a0-4b13-993b-018f34c810d9" providerId="ADAL" clId="{D73E90CC-1701-41C7-9490-BB56936048E9}" dt="2025-05-02T13:23:46.708" v="1110" actId="1076"/>
          <ac:picMkLst>
            <pc:docMk/>
            <pc:sldMk cId="1021852575" sldId="417"/>
            <ac:picMk id="7" creationId="{E092036A-438A-A330-AD96-64981FCFFDC0}"/>
          </ac:picMkLst>
        </pc:picChg>
        <pc:picChg chg="mod">
          <ac:chgData name="Fran Box" userId="d939022c-05a0-4b13-993b-018f34c810d9" providerId="ADAL" clId="{D73E90CC-1701-41C7-9490-BB56936048E9}" dt="2025-05-02T13:23:46.708" v="1110" actId="1076"/>
          <ac:picMkLst>
            <pc:docMk/>
            <pc:sldMk cId="1021852575" sldId="417"/>
            <ac:picMk id="9" creationId="{0F8ACC94-D172-AAAD-A361-CFE65E201989}"/>
          </ac:picMkLst>
        </pc:picChg>
      </pc:sldChg>
      <pc:sldChg chg="addSp delSp modSp mod">
        <pc:chgData name="Fran Box" userId="d939022c-05a0-4b13-993b-018f34c810d9" providerId="ADAL" clId="{D73E90CC-1701-41C7-9490-BB56936048E9}" dt="2025-05-02T13:35:09.326" v="1199" actId="21"/>
        <pc:sldMkLst>
          <pc:docMk/>
          <pc:sldMk cId="2628980453" sldId="418"/>
        </pc:sldMkLst>
        <pc:spChg chg="mod">
          <ac:chgData name="Fran Box" userId="d939022c-05a0-4b13-993b-018f34c810d9" providerId="ADAL" clId="{D73E90CC-1701-41C7-9490-BB56936048E9}" dt="2025-05-02T13:35:09.326" v="1199" actId="21"/>
          <ac:spMkLst>
            <pc:docMk/>
            <pc:sldMk cId="2628980453" sldId="418"/>
            <ac:spMk id="2" creationId="{EE5BB8F0-6838-06F1-CA34-CB38B96203E7}"/>
          </ac:spMkLst>
        </pc:spChg>
        <pc:picChg chg="add mod modCrop">
          <ac:chgData name="Fran Box" userId="d939022c-05a0-4b13-993b-018f34c810d9" providerId="ADAL" clId="{D73E90CC-1701-41C7-9490-BB56936048E9}" dt="2025-04-25T08:35:43.309" v="802" actId="1076"/>
          <ac:picMkLst>
            <pc:docMk/>
            <pc:sldMk cId="2628980453" sldId="418"/>
            <ac:picMk id="5" creationId="{CBAE858E-0E25-E07A-50E7-F44424716DD6}"/>
          </ac:picMkLst>
        </pc:picChg>
      </pc:sldChg>
      <pc:sldChg chg="addSp delSp modSp mod">
        <pc:chgData name="Fran Box" userId="d939022c-05a0-4b13-993b-018f34c810d9" providerId="ADAL" clId="{D73E90CC-1701-41C7-9490-BB56936048E9}" dt="2025-04-25T09:46:57.924" v="1086" actId="1035"/>
        <pc:sldMkLst>
          <pc:docMk/>
          <pc:sldMk cId="391587003" sldId="420"/>
        </pc:sldMkLst>
        <pc:spChg chg="mod">
          <ac:chgData name="Fran Box" userId="d939022c-05a0-4b13-993b-018f34c810d9" providerId="ADAL" clId="{D73E90CC-1701-41C7-9490-BB56936048E9}" dt="2025-04-25T09:46:37.145" v="1074" actId="404"/>
          <ac:spMkLst>
            <pc:docMk/>
            <pc:sldMk cId="391587003" sldId="420"/>
            <ac:spMk id="2" creationId="{A48A2CDE-7E98-7573-0948-5977AA71DAA7}"/>
          </ac:spMkLst>
        </pc:spChg>
        <pc:picChg chg="add mod modCrop">
          <ac:chgData name="Fran Box" userId="d939022c-05a0-4b13-993b-018f34c810d9" providerId="ADAL" clId="{D73E90CC-1701-41C7-9490-BB56936048E9}" dt="2025-04-25T09:46:57.924" v="1086" actId="1035"/>
          <ac:picMkLst>
            <pc:docMk/>
            <pc:sldMk cId="391587003" sldId="420"/>
            <ac:picMk id="5" creationId="{9E99786F-640A-40EC-9822-03A39A3DE1A7}"/>
          </ac:picMkLst>
        </pc:picChg>
        <pc:picChg chg="mod modCrop">
          <ac:chgData name="Fran Box" userId="d939022c-05a0-4b13-993b-018f34c810d9" providerId="ADAL" clId="{D73E90CC-1701-41C7-9490-BB56936048E9}" dt="2025-04-25T09:46:54.853" v="1082" actId="1035"/>
          <ac:picMkLst>
            <pc:docMk/>
            <pc:sldMk cId="391587003" sldId="420"/>
            <ac:picMk id="10" creationId="{C3E7BA1F-8B2F-D36C-1F30-8FD4E6B71D12}"/>
          </ac:picMkLst>
        </pc:picChg>
        <pc:picChg chg="mod modCrop">
          <ac:chgData name="Fran Box" userId="d939022c-05a0-4b13-993b-018f34c810d9" providerId="ADAL" clId="{D73E90CC-1701-41C7-9490-BB56936048E9}" dt="2025-04-25T09:46:54.853" v="1082" actId="1035"/>
          <ac:picMkLst>
            <pc:docMk/>
            <pc:sldMk cId="391587003" sldId="420"/>
            <ac:picMk id="12" creationId="{42E19A1A-BD59-14A0-4615-AD7A3DF2530B}"/>
          </ac:picMkLst>
        </pc:picChg>
      </pc:sldChg>
      <pc:sldChg chg="addSp delSp modSp mod">
        <pc:chgData name="Fran Box" userId="d939022c-05a0-4b13-993b-018f34c810d9" providerId="ADAL" clId="{D73E90CC-1701-41C7-9490-BB56936048E9}" dt="2025-04-25T09:18:41.506" v="830" actId="1076"/>
        <pc:sldMkLst>
          <pc:docMk/>
          <pc:sldMk cId="825139447" sldId="421"/>
        </pc:sldMkLst>
        <pc:spChg chg="mod">
          <ac:chgData name="Fran Box" userId="d939022c-05a0-4b13-993b-018f34c810d9" providerId="ADAL" clId="{D73E90CC-1701-41C7-9490-BB56936048E9}" dt="2025-04-11T07:22:41.452" v="673" actId="113"/>
          <ac:spMkLst>
            <pc:docMk/>
            <pc:sldMk cId="825139447" sldId="421"/>
            <ac:spMk id="2" creationId="{28C2C4C5-7AED-EA8E-DB45-1E44F284AE16}"/>
          </ac:spMkLst>
        </pc:spChg>
        <pc:picChg chg="add del mod modCrop">
          <ac:chgData name="Fran Box" userId="d939022c-05a0-4b13-993b-018f34c810d9" providerId="ADAL" clId="{D73E90CC-1701-41C7-9490-BB56936048E9}" dt="2025-04-25T09:18:41.506" v="830" actId="1076"/>
          <ac:picMkLst>
            <pc:docMk/>
            <pc:sldMk cId="825139447" sldId="421"/>
            <ac:picMk id="8" creationId="{468B33D7-C491-A66D-9691-9C527D30DFDC}"/>
          </ac:picMkLst>
        </pc:picChg>
      </pc:sldChg>
      <pc:sldChg chg="addSp delSp modSp mod">
        <pc:chgData name="Fran Box" userId="d939022c-05a0-4b13-993b-018f34c810d9" providerId="ADAL" clId="{D73E90CC-1701-41C7-9490-BB56936048E9}" dt="2025-04-10T15:50:10.583" v="275" actId="1076"/>
        <pc:sldMkLst>
          <pc:docMk/>
          <pc:sldMk cId="2125361314" sldId="422"/>
        </pc:sldMkLst>
        <pc:spChg chg="mod">
          <ac:chgData name="Fran Box" userId="d939022c-05a0-4b13-993b-018f34c810d9" providerId="ADAL" clId="{D73E90CC-1701-41C7-9490-BB56936048E9}" dt="2025-04-10T15:41:39.456" v="252" actId="20577"/>
          <ac:spMkLst>
            <pc:docMk/>
            <pc:sldMk cId="2125361314" sldId="422"/>
            <ac:spMk id="2" creationId="{70EAEFFD-3D46-FE21-6684-DF4C8039553C}"/>
          </ac:spMkLst>
        </pc:spChg>
        <pc:spChg chg="mod">
          <ac:chgData name="Fran Box" userId="d939022c-05a0-4b13-993b-018f34c810d9" providerId="ADAL" clId="{D73E90CC-1701-41C7-9490-BB56936048E9}" dt="2025-04-10T15:42:05.106" v="267" actId="20577"/>
          <ac:spMkLst>
            <pc:docMk/>
            <pc:sldMk cId="2125361314" sldId="422"/>
            <ac:spMk id="4" creationId="{BFA2B211-4361-523A-15A9-0D4083F3E496}"/>
          </ac:spMkLst>
        </pc:spChg>
        <pc:picChg chg="add mod">
          <ac:chgData name="Fran Box" userId="d939022c-05a0-4b13-993b-018f34c810d9" providerId="ADAL" clId="{D73E90CC-1701-41C7-9490-BB56936048E9}" dt="2025-04-10T15:50:10.583" v="275" actId="1076"/>
          <ac:picMkLst>
            <pc:docMk/>
            <pc:sldMk cId="2125361314" sldId="422"/>
            <ac:picMk id="6" creationId="{007A5C24-69EB-2ED3-1F52-66827D3B8864}"/>
          </ac:picMkLst>
        </pc:picChg>
      </pc:sldChg>
      <pc:sldChg chg="modSp mod">
        <pc:chgData name="Fran Box" userId="d939022c-05a0-4b13-993b-018f34c810d9" providerId="ADAL" clId="{D73E90CC-1701-41C7-9490-BB56936048E9}" dt="2025-05-02T13:23:54.225" v="1112" actId="1076"/>
        <pc:sldMkLst>
          <pc:docMk/>
          <pc:sldMk cId="2276906361" sldId="423"/>
        </pc:sldMkLst>
        <pc:spChg chg="mod">
          <ac:chgData name="Fran Box" userId="d939022c-05a0-4b13-993b-018f34c810d9" providerId="ADAL" clId="{D73E90CC-1701-41C7-9490-BB56936048E9}" dt="2025-04-10T16:00:16.384" v="442" actId="1076"/>
          <ac:spMkLst>
            <pc:docMk/>
            <pc:sldMk cId="2276906361" sldId="423"/>
            <ac:spMk id="2" creationId="{129FBF23-4B08-6A0A-6826-47851D2E1658}"/>
          </ac:spMkLst>
        </pc:spChg>
        <pc:spChg chg="mod">
          <ac:chgData name="Fran Box" userId="d939022c-05a0-4b13-993b-018f34c810d9" providerId="ADAL" clId="{D73E90CC-1701-41C7-9490-BB56936048E9}" dt="2025-05-02T13:23:54.225" v="1112" actId="1076"/>
          <ac:spMkLst>
            <pc:docMk/>
            <pc:sldMk cId="2276906361" sldId="423"/>
            <ac:spMk id="3" creationId="{33E48E1A-FDBC-9265-AF07-41BDC7AEB0B4}"/>
          </ac:spMkLst>
        </pc:spChg>
        <pc:spChg chg="mod">
          <ac:chgData name="Fran Box" userId="d939022c-05a0-4b13-993b-018f34c810d9" providerId="ADAL" clId="{D73E90CC-1701-41C7-9490-BB56936048E9}" dt="2025-04-10T16:00:04.720" v="439" actId="1076"/>
          <ac:spMkLst>
            <pc:docMk/>
            <pc:sldMk cId="2276906361" sldId="423"/>
            <ac:spMk id="6" creationId="{9F265F04-92D7-81D0-A3BE-80D211391ABF}"/>
          </ac:spMkLst>
        </pc:spChg>
        <pc:picChg chg="mod modCrop">
          <ac:chgData name="Fran Box" userId="d939022c-05a0-4b13-993b-018f34c810d9" providerId="ADAL" clId="{D73E90CC-1701-41C7-9490-BB56936048E9}" dt="2025-05-02T13:23:51.052" v="1111" actId="1076"/>
          <ac:picMkLst>
            <pc:docMk/>
            <pc:sldMk cId="2276906361" sldId="423"/>
            <ac:picMk id="10" creationId="{B8F5FB9E-8751-FFC4-BF84-E53D7E4373DB}"/>
          </ac:picMkLst>
        </pc:picChg>
      </pc:sldChg>
      <pc:sldChg chg="addSp delSp modSp mod">
        <pc:chgData name="Fran Box" userId="d939022c-05a0-4b13-993b-018f34c810d9" providerId="ADAL" clId="{D73E90CC-1701-41C7-9490-BB56936048E9}" dt="2025-05-02T13:31:49.509" v="1160" actId="14100"/>
        <pc:sldMkLst>
          <pc:docMk/>
          <pc:sldMk cId="3699525906" sldId="424"/>
        </pc:sldMkLst>
        <pc:spChg chg="mod">
          <ac:chgData name="Fran Box" userId="d939022c-05a0-4b13-993b-018f34c810d9" providerId="ADAL" clId="{D73E90CC-1701-41C7-9490-BB56936048E9}" dt="2025-04-10T15:52:57.372" v="370" actId="1076"/>
          <ac:spMkLst>
            <pc:docMk/>
            <pc:sldMk cId="3699525906" sldId="424"/>
            <ac:spMk id="2" creationId="{5F31A695-EC93-38DC-84D5-8DF8F9943149}"/>
          </ac:spMkLst>
        </pc:spChg>
        <pc:spChg chg="mod">
          <ac:chgData name="Fran Box" userId="d939022c-05a0-4b13-993b-018f34c810d9" providerId="ADAL" clId="{D73E90CC-1701-41C7-9490-BB56936048E9}" dt="2025-05-02T13:18:59.781" v="1092" actId="1076"/>
          <ac:spMkLst>
            <pc:docMk/>
            <pc:sldMk cId="3699525906" sldId="424"/>
            <ac:spMk id="4" creationId="{1F7370E2-3697-4D82-32AE-3D67322DF967}"/>
          </ac:spMkLst>
        </pc:spChg>
        <pc:spChg chg="add mod">
          <ac:chgData name="Fran Box" userId="d939022c-05a0-4b13-993b-018f34c810d9" providerId="ADAL" clId="{D73E90CC-1701-41C7-9490-BB56936048E9}" dt="2025-05-02T13:31:49.509" v="1160" actId="14100"/>
          <ac:spMkLst>
            <pc:docMk/>
            <pc:sldMk cId="3699525906" sldId="424"/>
            <ac:spMk id="8" creationId="{1CFFFF5B-98EC-5AEE-7EBA-26584CC7EA4A}"/>
          </ac:spMkLst>
        </pc:spChg>
        <pc:picChg chg="mod">
          <ac:chgData name="Fran Box" userId="d939022c-05a0-4b13-993b-018f34c810d9" providerId="ADAL" clId="{D73E90CC-1701-41C7-9490-BB56936048E9}" dt="2025-04-10T15:52:36.995" v="366" actId="1037"/>
          <ac:picMkLst>
            <pc:docMk/>
            <pc:sldMk cId="3699525906" sldId="424"/>
            <ac:picMk id="3" creationId="{892865B0-85FF-FB24-7B92-FFDE9C3D07A9}"/>
          </ac:picMkLst>
        </pc:picChg>
        <pc:picChg chg="add mod">
          <ac:chgData name="Fran Box" userId="d939022c-05a0-4b13-993b-018f34c810d9" providerId="ADAL" clId="{D73E90CC-1701-41C7-9490-BB56936048E9}" dt="2025-05-02T13:23:18.189" v="1101" actId="1076"/>
          <ac:picMkLst>
            <pc:docMk/>
            <pc:sldMk cId="3699525906" sldId="424"/>
            <ac:picMk id="6" creationId="{D8EE5DB8-3132-AA5F-2EEA-1E2790D1A213}"/>
          </ac:picMkLst>
        </pc:picChg>
      </pc:sldChg>
      <pc:sldChg chg="modSp mod">
        <pc:chgData name="Fran Box" userId="d939022c-05a0-4b13-993b-018f34c810d9" providerId="ADAL" clId="{D73E90CC-1701-41C7-9490-BB56936048E9}" dt="2025-05-02T13:36:57.040" v="1415" actId="1076"/>
        <pc:sldMkLst>
          <pc:docMk/>
          <pc:sldMk cId="1068933737" sldId="425"/>
        </pc:sldMkLst>
        <pc:spChg chg="mod">
          <ac:chgData name="Fran Box" userId="d939022c-05a0-4b13-993b-018f34c810d9" providerId="ADAL" clId="{D73E90CC-1701-41C7-9490-BB56936048E9}" dt="2025-04-11T07:24:21.178" v="689" actId="1076"/>
          <ac:spMkLst>
            <pc:docMk/>
            <pc:sldMk cId="1068933737" sldId="425"/>
            <ac:spMk id="2" creationId="{3D479CD9-7028-E223-51C9-EF0C30A41423}"/>
          </ac:spMkLst>
        </pc:spChg>
        <pc:picChg chg="mod">
          <ac:chgData name="Fran Box" userId="d939022c-05a0-4b13-993b-018f34c810d9" providerId="ADAL" clId="{D73E90CC-1701-41C7-9490-BB56936048E9}" dt="2025-05-02T13:36:57.040" v="1415" actId="1076"/>
          <ac:picMkLst>
            <pc:docMk/>
            <pc:sldMk cId="1068933737" sldId="425"/>
            <ac:picMk id="3" creationId="{4AE7B8CA-4C73-44EE-81B3-21C76998CD64}"/>
          </ac:picMkLst>
        </pc:picChg>
        <pc:picChg chg="mod modCrop">
          <ac:chgData name="Fran Box" userId="d939022c-05a0-4b13-993b-018f34c810d9" providerId="ADAL" clId="{D73E90CC-1701-41C7-9490-BB56936048E9}" dt="2025-05-02T13:25:18.806" v="1127" actId="1076"/>
          <ac:picMkLst>
            <pc:docMk/>
            <pc:sldMk cId="1068933737" sldId="425"/>
            <ac:picMk id="4" creationId="{B46BC489-E351-E730-C94F-602A577AB0E6}"/>
          </ac:picMkLst>
        </pc:picChg>
        <pc:picChg chg="mod">
          <ac:chgData name="Fran Box" userId="d939022c-05a0-4b13-993b-018f34c810d9" providerId="ADAL" clId="{D73E90CC-1701-41C7-9490-BB56936048E9}" dt="2025-05-02T13:25:26.622" v="1129" actId="14100"/>
          <ac:picMkLst>
            <pc:docMk/>
            <pc:sldMk cId="1068933737" sldId="425"/>
            <ac:picMk id="8" creationId="{E9D67D83-2A69-460B-6307-7DDF0DAC83A9}"/>
          </ac:picMkLst>
        </pc:picChg>
      </pc:sldChg>
      <pc:sldChg chg="modSp mod">
        <pc:chgData name="Fran Box" userId="d939022c-05a0-4b13-993b-018f34c810d9" providerId="ADAL" clId="{D73E90CC-1701-41C7-9490-BB56936048E9}" dt="2025-04-11T07:18:25.394" v="599" actId="1076"/>
        <pc:sldMkLst>
          <pc:docMk/>
          <pc:sldMk cId="517689199" sldId="426"/>
        </pc:sldMkLst>
        <pc:spChg chg="mod">
          <ac:chgData name="Fran Box" userId="d939022c-05a0-4b13-993b-018f34c810d9" providerId="ADAL" clId="{D73E90CC-1701-41C7-9490-BB56936048E9}" dt="2025-04-11T07:18:14.356" v="595" actId="1076"/>
          <ac:spMkLst>
            <pc:docMk/>
            <pc:sldMk cId="517689199" sldId="426"/>
            <ac:spMk id="2" creationId="{5F1FE76A-ACD0-53DD-A0D3-69EF7280FEF3}"/>
          </ac:spMkLst>
        </pc:spChg>
        <pc:spChg chg="mod">
          <ac:chgData name="Fran Box" userId="d939022c-05a0-4b13-993b-018f34c810d9" providerId="ADAL" clId="{D73E90CC-1701-41C7-9490-BB56936048E9}" dt="2025-04-11T07:18:25.394" v="599" actId="1076"/>
          <ac:spMkLst>
            <pc:docMk/>
            <pc:sldMk cId="517689199" sldId="426"/>
            <ac:spMk id="5" creationId="{8120945D-382A-DF2B-C0F0-90C894B5D407}"/>
          </ac:spMkLst>
        </pc:spChg>
        <pc:picChg chg="mod modCrop">
          <ac:chgData name="Fran Box" userId="d939022c-05a0-4b13-993b-018f34c810d9" providerId="ADAL" clId="{D73E90CC-1701-41C7-9490-BB56936048E9}" dt="2025-04-11T07:18:18.035" v="596" actId="1076"/>
          <ac:picMkLst>
            <pc:docMk/>
            <pc:sldMk cId="517689199" sldId="426"/>
            <ac:picMk id="10" creationId="{37A1BFD2-EFF7-8C93-89D1-6D04D083CD68}"/>
          </ac:picMkLst>
        </pc:picChg>
      </pc:sldChg>
      <pc:sldChg chg="addSp delSp modSp mod">
        <pc:chgData name="Fran Box" userId="d939022c-05a0-4b13-993b-018f34c810d9" providerId="ADAL" clId="{D73E90CC-1701-41C7-9490-BB56936048E9}" dt="2025-05-02T13:29:48.594" v="1152" actId="1076"/>
        <pc:sldMkLst>
          <pc:docMk/>
          <pc:sldMk cId="1387622152" sldId="427"/>
        </pc:sldMkLst>
        <pc:spChg chg="mod">
          <ac:chgData name="Fran Box" userId="d939022c-05a0-4b13-993b-018f34c810d9" providerId="ADAL" clId="{D73E90CC-1701-41C7-9490-BB56936048E9}" dt="2025-05-02T13:29:45.661" v="1150" actId="14100"/>
          <ac:spMkLst>
            <pc:docMk/>
            <pc:sldMk cId="1387622152" sldId="427"/>
            <ac:spMk id="2" creationId="{3CD8D65A-4AB5-E195-4108-BE0EA741B940}"/>
          </ac:spMkLst>
        </pc:spChg>
        <pc:picChg chg="mod modCrop">
          <ac:chgData name="Fran Box" userId="d939022c-05a0-4b13-993b-018f34c810d9" providerId="ADAL" clId="{D73E90CC-1701-41C7-9490-BB56936048E9}" dt="2025-05-02T13:29:48.594" v="1152" actId="1076"/>
          <ac:picMkLst>
            <pc:docMk/>
            <pc:sldMk cId="1387622152" sldId="427"/>
            <ac:picMk id="4" creationId="{E756205E-7B8C-DF80-E9B3-39F2E65C21B4}"/>
          </ac:picMkLst>
        </pc:picChg>
        <pc:picChg chg="add mod">
          <ac:chgData name="Fran Box" userId="d939022c-05a0-4b13-993b-018f34c810d9" providerId="ADAL" clId="{D73E90CC-1701-41C7-9490-BB56936048E9}" dt="2025-05-02T13:29:47.158" v="1151" actId="1076"/>
          <ac:picMkLst>
            <pc:docMk/>
            <pc:sldMk cId="1387622152" sldId="427"/>
            <ac:picMk id="8" creationId="{C5BBE2B3-C9B0-A7EE-BF72-D78DD1978576}"/>
          </ac:picMkLst>
        </pc:picChg>
      </pc:sldChg>
      <pc:sldChg chg="addSp modSp mod">
        <pc:chgData name="Fran Box" userId="d939022c-05a0-4b13-993b-018f34c810d9" providerId="ADAL" clId="{D73E90CC-1701-41C7-9490-BB56936048E9}" dt="2025-05-02T13:24:17.417" v="1118" actId="14100"/>
        <pc:sldMkLst>
          <pc:docMk/>
          <pc:sldMk cId="4041741556" sldId="429"/>
        </pc:sldMkLst>
        <pc:spChg chg="mod">
          <ac:chgData name="Fran Box" userId="d939022c-05a0-4b13-993b-018f34c810d9" providerId="ADAL" clId="{D73E90CC-1701-41C7-9490-BB56936048E9}" dt="2025-05-02T13:24:17.417" v="1118" actId="14100"/>
          <ac:spMkLst>
            <pc:docMk/>
            <pc:sldMk cId="4041741556" sldId="429"/>
            <ac:spMk id="2" creationId="{86F6ADDD-FBA3-E5D1-BBE7-F62B1B22382E}"/>
          </ac:spMkLst>
        </pc:spChg>
        <pc:spChg chg="mod">
          <ac:chgData name="Fran Box" userId="d939022c-05a0-4b13-993b-018f34c810d9" providerId="ADAL" clId="{D73E90CC-1701-41C7-9490-BB56936048E9}" dt="2025-05-02T13:24:08.566" v="1114" actId="1076"/>
          <ac:spMkLst>
            <pc:docMk/>
            <pc:sldMk cId="4041741556" sldId="429"/>
            <ac:spMk id="9" creationId="{A0A3FE98-761E-20EB-67C0-E84EDCD4BE1D}"/>
          </ac:spMkLst>
        </pc:spChg>
        <pc:picChg chg="add mod modCrop">
          <ac:chgData name="Fran Box" userId="d939022c-05a0-4b13-993b-018f34c810d9" providerId="ADAL" clId="{D73E90CC-1701-41C7-9490-BB56936048E9}" dt="2025-05-02T13:24:10.647" v="1115" actId="1076"/>
          <ac:picMkLst>
            <pc:docMk/>
            <pc:sldMk cId="4041741556" sldId="429"/>
            <ac:picMk id="7" creationId="{84701F5A-94CE-B2DB-A4C4-66A737687BA7}"/>
          </ac:picMkLst>
        </pc:picChg>
        <pc:picChg chg="mod">
          <ac:chgData name="Fran Box" userId="d939022c-05a0-4b13-993b-018f34c810d9" providerId="ADAL" clId="{D73E90CC-1701-41C7-9490-BB56936048E9}" dt="2025-05-02T13:24:03.788" v="1113" actId="1076"/>
          <ac:picMkLst>
            <pc:docMk/>
            <pc:sldMk cId="4041741556" sldId="429"/>
            <ac:picMk id="8" creationId="{3A778812-98CE-204C-986C-D50B7A255A71}"/>
          </ac:picMkLst>
        </pc:picChg>
      </pc:sldChg>
      <pc:sldChg chg="delSp modSp mod">
        <pc:chgData name="Fran Box" userId="d939022c-05a0-4b13-993b-018f34c810d9" providerId="ADAL" clId="{D73E90CC-1701-41C7-9490-BB56936048E9}" dt="2025-05-02T13:30:06.734" v="1159" actId="1076"/>
        <pc:sldMkLst>
          <pc:docMk/>
          <pc:sldMk cId="3847919183" sldId="430"/>
        </pc:sldMkLst>
        <pc:spChg chg="mod">
          <ac:chgData name="Fran Box" userId="d939022c-05a0-4b13-993b-018f34c810d9" providerId="ADAL" clId="{D73E90CC-1701-41C7-9490-BB56936048E9}" dt="2025-05-02T13:30:06.734" v="1159" actId="1076"/>
          <ac:spMkLst>
            <pc:docMk/>
            <pc:sldMk cId="3847919183" sldId="430"/>
            <ac:spMk id="2" creationId="{4D8490D3-8826-5366-5C18-9B7DACB2C3EA}"/>
          </ac:spMkLst>
        </pc:spChg>
        <pc:picChg chg="mod">
          <ac:chgData name="Fran Box" userId="d939022c-05a0-4b13-993b-018f34c810d9" providerId="ADAL" clId="{D73E90CC-1701-41C7-9490-BB56936048E9}" dt="2025-05-02T13:30:01.205" v="1158" actId="1076"/>
          <ac:picMkLst>
            <pc:docMk/>
            <pc:sldMk cId="3847919183" sldId="430"/>
            <ac:picMk id="5" creationId="{40DFD7E7-64BC-97FD-843E-166EC02AC5D3}"/>
          </ac:picMkLst>
        </pc:picChg>
      </pc:sldChg>
      <pc:sldChg chg="modSp mod ord">
        <pc:chgData name="Fran Box" userId="d939022c-05a0-4b13-993b-018f34c810d9" providerId="ADAL" clId="{D73E90CC-1701-41C7-9490-BB56936048E9}" dt="2025-05-02T13:33:26.647" v="1162"/>
        <pc:sldMkLst>
          <pc:docMk/>
          <pc:sldMk cId="14788973" sldId="431"/>
        </pc:sldMkLst>
        <pc:spChg chg="mod">
          <ac:chgData name="Fran Box" userId="d939022c-05a0-4b13-993b-018f34c810d9" providerId="ADAL" clId="{D73E90CC-1701-41C7-9490-BB56936048E9}" dt="2025-04-11T07:15:57.276" v="549" actId="1076"/>
          <ac:spMkLst>
            <pc:docMk/>
            <pc:sldMk cId="14788973" sldId="431"/>
            <ac:spMk id="2" creationId="{40C13ECB-A1DF-B58F-5439-7BBF5DF0810E}"/>
          </ac:spMkLst>
        </pc:spChg>
        <pc:picChg chg="mod">
          <ac:chgData name="Fran Box" userId="d939022c-05a0-4b13-993b-018f34c810d9" providerId="ADAL" clId="{D73E90CC-1701-41C7-9490-BB56936048E9}" dt="2025-04-11T07:16:15.839" v="564" actId="1037"/>
          <ac:picMkLst>
            <pc:docMk/>
            <pc:sldMk cId="14788973" sldId="431"/>
            <ac:picMk id="4" creationId="{FD3CB16F-8A4E-D515-FCD3-592E8FCD58CA}"/>
          </ac:picMkLst>
        </pc:picChg>
        <pc:picChg chg="mod">
          <ac:chgData name="Fran Box" userId="d939022c-05a0-4b13-993b-018f34c810d9" providerId="ADAL" clId="{D73E90CC-1701-41C7-9490-BB56936048E9}" dt="2025-04-11T07:16:15.839" v="564" actId="1037"/>
          <ac:picMkLst>
            <pc:docMk/>
            <pc:sldMk cId="14788973" sldId="431"/>
            <ac:picMk id="5" creationId="{4C1E3C99-6B65-539A-5FEF-CEABC563386B}"/>
          </ac:picMkLst>
        </pc:picChg>
      </pc:sldChg>
      <pc:sldChg chg="modSp mod">
        <pc:chgData name="Fran Box" userId="d939022c-05a0-4b13-993b-018f34c810d9" providerId="ADAL" clId="{D73E90CC-1701-41C7-9490-BB56936048E9}" dt="2025-04-11T07:20:52.414" v="662" actId="1035"/>
        <pc:sldMkLst>
          <pc:docMk/>
          <pc:sldMk cId="4151519465" sldId="432"/>
        </pc:sldMkLst>
        <pc:spChg chg="mod">
          <ac:chgData name="Fran Box" userId="d939022c-05a0-4b13-993b-018f34c810d9" providerId="ADAL" clId="{D73E90CC-1701-41C7-9490-BB56936048E9}" dt="2025-04-11T07:20:27.454" v="628" actId="14100"/>
          <ac:spMkLst>
            <pc:docMk/>
            <pc:sldMk cId="4151519465" sldId="432"/>
            <ac:spMk id="2" creationId="{FC72E6AB-CC66-2707-23DC-351D30C812C7}"/>
          </ac:spMkLst>
        </pc:spChg>
        <pc:spChg chg="mod">
          <ac:chgData name="Fran Box" userId="d939022c-05a0-4b13-993b-018f34c810d9" providerId="ADAL" clId="{D73E90CC-1701-41C7-9490-BB56936048E9}" dt="2025-04-11T07:20:36.387" v="641" actId="1038"/>
          <ac:spMkLst>
            <pc:docMk/>
            <pc:sldMk cId="4151519465" sldId="432"/>
            <ac:spMk id="4" creationId="{1193D7AB-CF6F-0235-A80A-05F01032661C}"/>
          </ac:spMkLst>
        </pc:spChg>
        <pc:spChg chg="mod">
          <ac:chgData name="Fran Box" userId="d939022c-05a0-4b13-993b-018f34c810d9" providerId="ADAL" clId="{D73E90CC-1701-41C7-9490-BB56936048E9}" dt="2025-04-11T07:20:52.414" v="662" actId="1035"/>
          <ac:spMkLst>
            <pc:docMk/>
            <pc:sldMk cId="4151519465" sldId="432"/>
            <ac:spMk id="8" creationId="{2808A1DE-37B0-4949-5C8A-02504E0AF95A}"/>
          </ac:spMkLst>
        </pc:spChg>
        <pc:picChg chg="mod">
          <ac:chgData name="Fran Box" userId="d939022c-05a0-4b13-993b-018f34c810d9" providerId="ADAL" clId="{D73E90CC-1701-41C7-9490-BB56936048E9}" dt="2025-04-11T07:20:36.387" v="641" actId="1038"/>
          <ac:picMkLst>
            <pc:docMk/>
            <pc:sldMk cId="4151519465" sldId="432"/>
            <ac:picMk id="3" creationId="{95101C03-3254-BC51-B68D-5594C84CF29F}"/>
          </ac:picMkLst>
        </pc:picChg>
        <pc:picChg chg="mod modCrop">
          <ac:chgData name="Fran Box" userId="d939022c-05a0-4b13-993b-018f34c810d9" providerId="ADAL" clId="{D73E90CC-1701-41C7-9490-BB56936048E9}" dt="2025-04-11T07:20:52.414" v="662" actId="1035"/>
          <ac:picMkLst>
            <pc:docMk/>
            <pc:sldMk cId="4151519465" sldId="432"/>
            <ac:picMk id="5" creationId="{B989EEF2-7424-3EC9-79DA-6F82D057A209}"/>
          </ac:picMkLst>
        </pc:picChg>
      </pc:sldChg>
      <pc:sldChg chg="modSp mod">
        <pc:chgData name="Fran Box" userId="d939022c-05a0-4b13-993b-018f34c810d9" providerId="ADAL" clId="{D73E90CC-1701-41C7-9490-BB56936048E9}" dt="2025-05-02T13:36:04.070" v="1304" actId="6549"/>
        <pc:sldMkLst>
          <pc:docMk/>
          <pc:sldMk cId="232393795" sldId="433"/>
        </pc:sldMkLst>
        <pc:spChg chg="mod">
          <ac:chgData name="Fran Box" userId="d939022c-05a0-4b13-993b-018f34c810d9" providerId="ADAL" clId="{D73E90CC-1701-41C7-9490-BB56936048E9}" dt="2025-05-02T13:36:04.070" v="1304" actId="6549"/>
          <ac:spMkLst>
            <pc:docMk/>
            <pc:sldMk cId="232393795" sldId="433"/>
            <ac:spMk id="2" creationId="{E79EF0C0-59F1-A739-57A0-0A98A55A04A3}"/>
          </ac:spMkLst>
        </pc:spChg>
        <pc:picChg chg="mod modCrop">
          <ac:chgData name="Fran Box" userId="d939022c-05a0-4b13-993b-018f34c810d9" providerId="ADAL" clId="{D73E90CC-1701-41C7-9490-BB56936048E9}" dt="2025-05-02T13:24:38.670" v="1122" actId="732"/>
          <ac:picMkLst>
            <pc:docMk/>
            <pc:sldMk cId="232393795" sldId="433"/>
            <ac:picMk id="4" creationId="{D421CB92-F51D-3B25-9A62-08990CE8C0D3}"/>
          </ac:picMkLst>
        </pc:picChg>
      </pc:sldChg>
      <pc:sldChg chg="delSp modSp add mod ord">
        <pc:chgData name="Fran Box" userId="d939022c-05a0-4b13-993b-018f34c810d9" providerId="ADAL" clId="{D73E90CC-1701-41C7-9490-BB56936048E9}" dt="2025-05-02T13:25:33.084" v="1130" actId="1076"/>
        <pc:sldMkLst>
          <pc:docMk/>
          <pc:sldMk cId="720092554" sldId="434"/>
        </pc:sldMkLst>
        <pc:spChg chg="mod">
          <ac:chgData name="Fran Box" userId="d939022c-05a0-4b13-993b-018f34c810d9" providerId="ADAL" clId="{D73E90CC-1701-41C7-9490-BB56936048E9}" dt="2025-04-25T09:19:56.918" v="850" actId="120"/>
          <ac:spMkLst>
            <pc:docMk/>
            <pc:sldMk cId="720092554" sldId="434"/>
            <ac:spMk id="2" creationId="{FFFECA7C-C7E1-C7A9-044D-5385847CE39A}"/>
          </ac:spMkLst>
        </pc:spChg>
        <pc:spChg chg="mod">
          <ac:chgData name="Fran Box" userId="d939022c-05a0-4b13-993b-018f34c810d9" providerId="ADAL" clId="{D73E90CC-1701-41C7-9490-BB56936048E9}" dt="2025-05-02T13:25:33.084" v="1130" actId="1076"/>
          <ac:spMkLst>
            <pc:docMk/>
            <pc:sldMk cId="720092554" sldId="434"/>
            <ac:spMk id="4" creationId="{DC4C873E-DE4F-7A70-12C6-6E16FA3861F1}"/>
          </ac:spMkLst>
        </pc:spChg>
        <pc:picChg chg="mod">
          <ac:chgData name="Fran Box" userId="d939022c-05a0-4b13-993b-018f34c810d9" providerId="ADAL" clId="{D73E90CC-1701-41C7-9490-BB56936048E9}" dt="2025-04-25T09:20:14.694" v="854" actId="1076"/>
          <ac:picMkLst>
            <pc:docMk/>
            <pc:sldMk cId="720092554" sldId="434"/>
            <ac:picMk id="5" creationId="{D0C00898-D961-2EB8-F4C8-DBABF58D5590}"/>
          </ac:picMkLst>
        </pc:picChg>
      </pc:sldChg>
      <pc:sldChg chg="addSp delSp modSp add mod">
        <pc:chgData name="Fran Box" userId="d939022c-05a0-4b13-993b-018f34c810d9" providerId="ADAL" clId="{D73E90CC-1701-41C7-9490-BB56936048E9}" dt="2025-05-02T13:37:23.648" v="1472" actId="20577"/>
        <pc:sldMkLst>
          <pc:docMk/>
          <pc:sldMk cId="1660797123" sldId="435"/>
        </pc:sldMkLst>
        <pc:spChg chg="mod">
          <ac:chgData name="Fran Box" userId="d939022c-05a0-4b13-993b-018f34c810d9" providerId="ADAL" clId="{D73E90CC-1701-41C7-9490-BB56936048E9}" dt="2025-05-02T13:37:23.648" v="1472" actId="20577"/>
          <ac:spMkLst>
            <pc:docMk/>
            <pc:sldMk cId="1660797123" sldId="435"/>
            <ac:spMk id="2" creationId="{C946CE34-CA1E-AB43-D98E-37541098689B}"/>
          </ac:spMkLst>
        </pc:spChg>
        <pc:picChg chg="add mod">
          <ac:chgData name="Fran Box" userId="d939022c-05a0-4b13-993b-018f34c810d9" providerId="ADAL" clId="{D73E90CC-1701-41C7-9490-BB56936048E9}" dt="2025-05-02T13:37:12.362" v="1421" actId="1076"/>
          <ac:picMkLst>
            <pc:docMk/>
            <pc:sldMk cId="1660797123" sldId="435"/>
            <ac:picMk id="3" creationId="{91E59962-4EC4-3547-0A34-240515BBC242}"/>
          </ac:picMkLst>
        </pc:picChg>
      </pc:sldChg>
      <pc:sldChg chg="addSp delSp modSp new mod ord">
        <pc:chgData name="Fran Box" userId="d939022c-05a0-4b13-993b-018f34c810d9" providerId="ADAL" clId="{D73E90CC-1701-41C7-9490-BB56936048E9}" dt="2025-04-25T09:37:55.214" v="1016" actId="1037"/>
        <pc:sldMkLst>
          <pc:docMk/>
          <pc:sldMk cId="3091412669" sldId="435"/>
        </pc:sldMkLst>
      </pc:sldChg>
    </pc:docChg>
  </pc:docChgLst>
  <pc:docChgLst>
    <pc:chgData name="beewilson74" userId="S::beewilson74_gmail.com#ext#@tasteeducationuk.onmicrosoft.com::fb828825-6d9e-4fa6-85ba-697c9e4cff7e" providerId="AD" clId="Web-{94B82FB5-0A4C-4B46-1B9F-2DD9E9CFB1EE}"/>
    <pc:docChg chg="modSld">
      <pc:chgData name="beewilson74" userId="S::beewilson74_gmail.com#ext#@tasteeducationuk.onmicrosoft.com::fb828825-6d9e-4fa6-85ba-697c9e4cff7e" providerId="AD" clId="Web-{94B82FB5-0A4C-4B46-1B9F-2DD9E9CFB1EE}" dt="2025-04-29T05:43:52.136" v="40" actId="1076"/>
      <pc:docMkLst>
        <pc:docMk/>
      </pc:docMkLst>
      <pc:sldChg chg="addSp delSp modSp">
        <pc:chgData name="beewilson74" userId="S::beewilson74_gmail.com#ext#@tasteeducationuk.onmicrosoft.com::fb828825-6d9e-4fa6-85ba-697c9e4cff7e" providerId="AD" clId="Web-{94B82FB5-0A4C-4B46-1B9F-2DD9E9CFB1EE}" dt="2025-04-29T05:43:52.136" v="40" actId="1076"/>
        <pc:sldMkLst>
          <pc:docMk/>
          <pc:sldMk cId="1068933737" sldId="425"/>
        </pc:sldMkLst>
        <pc:picChg chg="mod">
          <ac:chgData name="beewilson74" userId="S::beewilson74_gmail.com#ext#@tasteeducationuk.onmicrosoft.com::fb828825-6d9e-4fa6-85ba-697c9e4cff7e" providerId="AD" clId="Web-{94B82FB5-0A4C-4B46-1B9F-2DD9E9CFB1EE}" dt="2025-04-29T05:43:06.620" v="33" actId="1076"/>
          <ac:picMkLst>
            <pc:docMk/>
            <pc:sldMk cId="1068933737" sldId="425"/>
            <ac:picMk id="3" creationId="{4AE7B8CA-4C73-44EE-81B3-21C76998CD64}"/>
          </ac:picMkLst>
        </pc:picChg>
      </pc:sldChg>
      <pc:sldChg chg="addSp delSp modSp">
        <pc:chgData name="beewilson74" userId="S::beewilson74_gmail.com#ext#@tasteeducationuk.onmicrosoft.com::fb828825-6d9e-4fa6-85ba-697c9e4cff7e" providerId="AD" clId="Web-{94B82FB5-0A4C-4B46-1B9F-2DD9E9CFB1EE}" dt="2025-04-29T05:43:39.527" v="37" actId="1076"/>
        <pc:sldMkLst>
          <pc:docMk/>
          <pc:sldMk cId="1387622152" sldId="427"/>
        </pc:sldMkLst>
      </pc:sldChg>
      <pc:sldChg chg="modSp">
        <pc:chgData name="beewilson74" userId="S::beewilson74_gmail.com#ext#@tasteeducationuk.onmicrosoft.com::fb828825-6d9e-4fa6-85ba-697c9e4cff7e" providerId="AD" clId="Web-{94B82FB5-0A4C-4B46-1B9F-2DD9E9CFB1EE}" dt="2025-04-29T05:39:54.468" v="11" actId="20577"/>
        <pc:sldMkLst>
          <pc:docMk/>
          <pc:sldMk cId="4041741556" sldId="429"/>
        </pc:sldMkLst>
        <pc:spChg chg="mod">
          <ac:chgData name="beewilson74" userId="S::beewilson74_gmail.com#ext#@tasteeducationuk.onmicrosoft.com::fb828825-6d9e-4fa6-85ba-697c9e4cff7e" providerId="AD" clId="Web-{94B82FB5-0A4C-4B46-1B9F-2DD9E9CFB1EE}" dt="2025-04-29T05:39:54.468" v="11" actId="20577"/>
          <ac:spMkLst>
            <pc:docMk/>
            <pc:sldMk cId="4041741556" sldId="429"/>
            <ac:spMk id="2" creationId="{86F6ADDD-FBA3-E5D1-BBE7-F62B1B22382E}"/>
          </ac:spMkLst>
        </pc:spChg>
      </pc:sldChg>
      <pc:sldChg chg="modSp">
        <pc:chgData name="beewilson74" userId="S::beewilson74_gmail.com#ext#@tasteeducationuk.onmicrosoft.com::fb828825-6d9e-4fa6-85ba-697c9e4cff7e" providerId="AD" clId="Web-{94B82FB5-0A4C-4B46-1B9F-2DD9E9CFB1EE}" dt="2025-04-29T05:40:41.016" v="26" actId="20577"/>
        <pc:sldMkLst>
          <pc:docMk/>
          <pc:sldMk cId="14788973" sldId="431"/>
        </pc:sldMkLst>
        <pc:spChg chg="mod">
          <ac:chgData name="beewilson74" userId="S::beewilson74_gmail.com#ext#@tasteeducationuk.onmicrosoft.com::fb828825-6d9e-4fa6-85ba-697c9e4cff7e" providerId="AD" clId="Web-{94B82FB5-0A4C-4B46-1B9F-2DD9E9CFB1EE}" dt="2025-04-29T05:40:41.016" v="26" actId="20577"/>
          <ac:spMkLst>
            <pc:docMk/>
            <pc:sldMk cId="14788973" sldId="431"/>
            <ac:spMk id="2" creationId="{40C13ECB-A1DF-B58F-5439-7BBF5DF0810E}"/>
          </ac:spMkLst>
        </pc:spChg>
      </pc:sldChg>
    </pc:docChg>
  </pc:docChgLst>
  <pc:docChgLst>
    <pc:chgData name="beewilson74" userId="S::beewilson74_gmail.com#ext#@tasteeducationuk.onmicrosoft.com::fb828825-6d9e-4fa6-85ba-697c9e4cff7e" providerId="AD" clId="Web-{BDDFBB97-5067-4F6F-C3A0-941FFA21F092}"/>
    <pc:docChg chg="modSld">
      <pc:chgData name="beewilson74" userId="S::beewilson74_gmail.com#ext#@tasteeducationuk.onmicrosoft.com::fb828825-6d9e-4fa6-85ba-697c9e4cff7e" providerId="AD" clId="Web-{BDDFBB97-5067-4F6F-C3A0-941FFA21F092}" dt="2025-05-01T22:06:52" v="194" actId="1076"/>
      <pc:docMkLst>
        <pc:docMk/>
      </pc:docMkLst>
      <pc:sldChg chg="addSp delSp modSp">
        <pc:chgData name="beewilson74" userId="S::beewilson74_gmail.com#ext#@tasteeducationuk.onmicrosoft.com::fb828825-6d9e-4fa6-85ba-697c9e4cff7e" providerId="AD" clId="Web-{BDDFBB97-5067-4F6F-C3A0-941FFA21F092}" dt="2025-05-01T21:56:54.397" v="135" actId="1076"/>
        <pc:sldMkLst>
          <pc:docMk/>
          <pc:sldMk cId="3699525906" sldId="424"/>
        </pc:sldMkLst>
        <pc:spChg chg="mod">
          <ac:chgData name="beewilson74" userId="S::beewilson74_gmail.com#ext#@tasteeducationuk.onmicrosoft.com::fb828825-6d9e-4fa6-85ba-697c9e4cff7e" providerId="AD" clId="Web-{BDDFBB97-5067-4F6F-C3A0-941FFA21F092}" dt="2025-05-01T21:56:22.394" v="130" actId="20577"/>
          <ac:spMkLst>
            <pc:docMk/>
            <pc:sldMk cId="3699525906" sldId="424"/>
            <ac:spMk id="2" creationId="{5F31A695-EC93-38DC-84D5-8DF8F9943149}"/>
          </ac:spMkLst>
        </pc:spChg>
        <pc:spChg chg="add mod">
          <ac:chgData name="beewilson74" userId="S::beewilson74_gmail.com#ext#@tasteeducationuk.onmicrosoft.com::fb828825-6d9e-4fa6-85ba-697c9e4cff7e" providerId="AD" clId="Web-{BDDFBB97-5067-4F6F-C3A0-941FFA21F092}" dt="2025-05-01T21:56:09.612" v="129" actId="1076"/>
          <ac:spMkLst>
            <pc:docMk/>
            <pc:sldMk cId="3699525906" sldId="424"/>
            <ac:spMk id="4" creationId="{1F7370E2-3697-4D82-32AE-3D67322DF967}"/>
          </ac:spMkLst>
        </pc:spChg>
        <pc:spChg chg="mod">
          <ac:chgData name="beewilson74" userId="S::beewilson74_gmail.com#ext#@tasteeducationuk.onmicrosoft.com::fb828825-6d9e-4fa6-85ba-697c9e4cff7e" providerId="AD" clId="Web-{BDDFBB97-5067-4F6F-C3A0-941FFA21F092}" dt="2025-05-01T21:56:27.113" v="131" actId="1076"/>
          <ac:spMkLst>
            <pc:docMk/>
            <pc:sldMk cId="3699525906" sldId="424"/>
            <ac:spMk id="8" creationId="{1CFFFF5B-98EC-5AEE-7EBA-26584CC7EA4A}"/>
          </ac:spMkLst>
        </pc:spChg>
        <pc:picChg chg="mod">
          <ac:chgData name="beewilson74" userId="S::beewilson74_gmail.com#ext#@tasteeducationuk.onmicrosoft.com::fb828825-6d9e-4fa6-85ba-697c9e4cff7e" providerId="AD" clId="Web-{BDDFBB97-5067-4F6F-C3A0-941FFA21F092}" dt="2025-05-01T21:53:55.165" v="77" actId="1076"/>
          <ac:picMkLst>
            <pc:docMk/>
            <pc:sldMk cId="3699525906" sldId="424"/>
            <ac:picMk id="3" creationId="{892865B0-85FF-FB24-7B92-FFDE9C3D07A9}"/>
          </ac:picMkLst>
        </pc:picChg>
      </pc:sldChg>
      <pc:sldChg chg="addSp delSp modSp">
        <pc:chgData name="beewilson74" userId="S::beewilson74_gmail.com#ext#@tasteeducationuk.onmicrosoft.com::fb828825-6d9e-4fa6-85ba-697c9e4cff7e" providerId="AD" clId="Web-{BDDFBB97-5067-4F6F-C3A0-941FFA21F092}" dt="2025-05-01T22:02:03.881" v="173" actId="1076"/>
        <pc:sldMkLst>
          <pc:docMk/>
          <pc:sldMk cId="1068933737" sldId="425"/>
        </pc:sldMkLst>
        <pc:spChg chg="mod">
          <ac:chgData name="beewilson74" userId="S::beewilson74_gmail.com#ext#@tasteeducationuk.onmicrosoft.com::fb828825-6d9e-4fa6-85ba-697c9e4cff7e" providerId="AD" clId="Web-{BDDFBB97-5067-4F6F-C3A0-941FFA21F092}" dt="2025-05-01T21:59:20.465" v="156" actId="20577"/>
          <ac:spMkLst>
            <pc:docMk/>
            <pc:sldMk cId="1068933737" sldId="425"/>
            <ac:spMk id="2" creationId="{3D479CD9-7028-E223-51C9-EF0C30A41423}"/>
          </ac:spMkLst>
        </pc:spChg>
        <pc:picChg chg="add mod">
          <ac:chgData name="beewilson74" userId="S::beewilson74_gmail.com#ext#@tasteeducationuk.onmicrosoft.com::fb828825-6d9e-4fa6-85ba-697c9e4cff7e" providerId="AD" clId="Web-{BDDFBB97-5067-4F6F-C3A0-941FFA21F092}" dt="2025-05-01T22:00:12.143" v="166" actId="1076"/>
          <ac:picMkLst>
            <pc:docMk/>
            <pc:sldMk cId="1068933737" sldId="425"/>
            <ac:picMk id="4" creationId="{B46BC489-E351-E730-C94F-602A577AB0E6}"/>
          </ac:picMkLst>
        </pc:picChg>
        <pc:picChg chg="add mod">
          <ac:chgData name="beewilson74" userId="S::beewilson74_gmail.com#ext#@tasteeducationuk.onmicrosoft.com::fb828825-6d9e-4fa6-85ba-697c9e4cff7e" providerId="AD" clId="Web-{BDDFBB97-5067-4F6F-C3A0-941FFA21F092}" dt="2025-05-01T22:02:03.881" v="173" actId="1076"/>
          <ac:picMkLst>
            <pc:docMk/>
            <pc:sldMk cId="1068933737" sldId="425"/>
            <ac:picMk id="8" creationId="{E9D67D83-2A69-460B-6307-7DDF0DAC83A9}"/>
          </ac:picMkLst>
        </pc:picChg>
      </pc:sldChg>
      <pc:sldChg chg="addSp delSp modSp">
        <pc:chgData name="beewilson74" userId="S::beewilson74_gmail.com#ext#@tasteeducationuk.onmicrosoft.com::fb828825-6d9e-4fa6-85ba-697c9e4cff7e" providerId="AD" clId="Web-{BDDFBB97-5067-4F6F-C3A0-941FFA21F092}" dt="2025-05-01T22:03:35.212" v="177" actId="1076"/>
        <pc:sldMkLst>
          <pc:docMk/>
          <pc:sldMk cId="1387622152" sldId="427"/>
        </pc:sldMkLst>
        <pc:spChg chg="mod">
          <ac:chgData name="beewilson74" userId="S::beewilson74_gmail.com#ext#@tasteeducationuk.onmicrosoft.com::fb828825-6d9e-4fa6-85ba-697c9e4cff7e" providerId="AD" clId="Web-{BDDFBB97-5067-4F6F-C3A0-941FFA21F092}" dt="2025-05-01T21:59:40.918" v="163" actId="20577"/>
          <ac:spMkLst>
            <pc:docMk/>
            <pc:sldMk cId="1387622152" sldId="427"/>
            <ac:spMk id="2" creationId="{3CD8D65A-4AB5-E195-4108-BE0EA741B940}"/>
          </ac:spMkLst>
        </pc:spChg>
        <pc:picChg chg="add mod">
          <ac:chgData name="beewilson74" userId="S::beewilson74_gmail.com#ext#@tasteeducationuk.onmicrosoft.com::fb828825-6d9e-4fa6-85ba-697c9e4cff7e" providerId="AD" clId="Web-{BDDFBB97-5067-4F6F-C3A0-941FFA21F092}" dt="2025-05-01T22:03:35.212" v="177" actId="1076"/>
          <ac:picMkLst>
            <pc:docMk/>
            <pc:sldMk cId="1387622152" sldId="427"/>
            <ac:picMk id="4" creationId="{E756205E-7B8C-DF80-E9B3-39F2E65C21B4}"/>
          </ac:picMkLst>
        </pc:picChg>
      </pc:sldChg>
      <pc:sldChg chg="addSp delSp modSp">
        <pc:chgData name="beewilson74" userId="S::beewilson74_gmail.com#ext#@tasteeducationuk.onmicrosoft.com::fb828825-6d9e-4fa6-85ba-697c9e4cff7e" providerId="AD" clId="Web-{BDDFBB97-5067-4F6F-C3A0-941FFA21F092}" dt="2025-05-01T22:06:52" v="194" actId="1076"/>
        <pc:sldMkLst>
          <pc:docMk/>
          <pc:sldMk cId="3847919183" sldId="430"/>
        </pc:sldMkLst>
        <pc:picChg chg="add mod">
          <ac:chgData name="beewilson74" userId="S::beewilson74_gmail.com#ext#@tasteeducationuk.onmicrosoft.com::fb828825-6d9e-4fa6-85ba-697c9e4cff7e" providerId="AD" clId="Web-{BDDFBB97-5067-4F6F-C3A0-941FFA21F092}" dt="2025-05-01T22:05:57.982" v="189" actId="1076"/>
          <ac:picMkLst>
            <pc:docMk/>
            <pc:sldMk cId="3847919183" sldId="430"/>
            <ac:picMk id="5" creationId="{40DFD7E7-64BC-97FD-843E-166EC02AC5D3}"/>
          </ac:picMkLst>
        </pc:picChg>
      </pc:sldChg>
      <pc:sldChg chg="modSp">
        <pc:chgData name="beewilson74" userId="S::beewilson74_gmail.com#ext#@tasteeducationuk.onmicrosoft.com::fb828825-6d9e-4fa6-85ba-697c9e4cff7e" providerId="AD" clId="Web-{BDDFBB97-5067-4F6F-C3A0-941FFA21F092}" dt="2025-05-01T21:58:40.807" v="151" actId="14100"/>
        <pc:sldMkLst>
          <pc:docMk/>
          <pc:sldMk cId="4151519465" sldId="432"/>
        </pc:sldMkLst>
        <pc:spChg chg="mod">
          <ac:chgData name="beewilson74" userId="S::beewilson74_gmail.com#ext#@tasteeducationuk.onmicrosoft.com::fb828825-6d9e-4fa6-85ba-697c9e4cff7e" providerId="AD" clId="Web-{BDDFBB97-5067-4F6F-C3A0-941FFA21F092}" dt="2025-05-01T21:58:40.807" v="151" actId="14100"/>
          <ac:spMkLst>
            <pc:docMk/>
            <pc:sldMk cId="4151519465" sldId="432"/>
            <ac:spMk id="8" creationId="{2808A1DE-37B0-4949-5C8A-02504E0AF95A}"/>
          </ac:spMkLst>
        </pc:spChg>
      </pc:sldChg>
      <pc:sldChg chg="addSp delSp modSp">
        <pc:chgData name="beewilson74" userId="S::beewilson74_gmail.com#ext#@tasteeducationuk.onmicrosoft.com::fb828825-6d9e-4fa6-85ba-697c9e4cff7e" providerId="AD" clId="Web-{BDDFBB97-5067-4F6F-C3A0-941FFA21F092}" dt="2025-05-01T21:57:55.243" v="140" actId="1076"/>
        <pc:sldMkLst>
          <pc:docMk/>
          <pc:sldMk cId="232393795" sldId="433"/>
        </pc:sldMkLst>
        <pc:picChg chg="add mod">
          <ac:chgData name="beewilson74" userId="S::beewilson74_gmail.com#ext#@tasteeducationuk.onmicrosoft.com::fb828825-6d9e-4fa6-85ba-697c9e4cff7e" providerId="AD" clId="Web-{BDDFBB97-5067-4F6F-C3A0-941FFA21F092}" dt="2025-05-01T21:57:55.243" v="140" actId="1076"/>
          <ac:picMkLst>
            <pc:docMk/>
            <pc:sldMk cId="232393795" sldId="433"/>
            <ac:picMk id="4" creationId="{D421CB92-F51D-3B25-9A62-08990CE8C0D3}"/>
          </ac:picMkLst>
        </pc:picChg>
      </pc:sldChg>
    </pc:docChg>
  </pc:docChgLst>
  <pc:docChgLst>
    <pc:chgData name="Fran Box" userId="d939022c-05a0-4b13-993b-018f34c810d9" providerId="ADAL" clId="{9D25322C-1C50-412B-937B-414ED5EC1384}"/>
    <pc:docChg chg="modSld">
      <pc:chgData name="Fran Box" userId="d939022c-05a0-4b13-993b-018f34c810d9" providerId="ADAL" clId="{9D25322C-1C50-412B-937B-414ED5EC1384}" dt="2025-05-09T08:54:53.186" v="89" actId="1076"/>
      <pc:docMkLst>
        <pc:docMk/>
      </pc:docMkLst>
      <pc:sldChg chg="modSp mod">
        <pc:chgData name="Fran Box" userId="d939022c-05a0-4b13-993b-018f34c810d9" providerId="ADAL" clId="{9D25322C-1C50-412B-937B-414ED5EC1384}" dt="2025-05-09T07:03:16.388" v="10" actId="1076"/>
        <pc:sldMkLst>
          <pc:docMk/>
          <pc:sldMk cId="3847919183" sldId="430"/>
        </pc:sldMkLst>
        <pc:picChg chg="mod modCrop">
          <ac:chgData name="Fran Box" userId="d939022c-05a0-4b13-993b-018f34c810d9" providerId="ADAL" clId="{9D25322C-1C50-412B-937B-414ED5EC1384}" dt="2025-05-09T07:03:16.388" v="10" actId="1076"/>
          <ac:picMkLst>
            <pc:docMk/>
            <pc:sldMk cId="3847919183" sldId="430"/>
            <ac:picMk id="5" creationId="{40DFD7E7-64BC-97FD-843E-166EC02AC5D3}"/>
          </ac:picMkLst>
        </pc:picChg>
      </pc:sldChg>
      <pc:sldChg chg="modSp mod">
        <pc:chgData name="Fran Box" userId="d939022c-05a0-4b13-993b-018f34c810d9" providerId="ADAL" clId="{9D25322C-1C50-412B-937B-414ED5EC1384}" dt="2025-05-09T08:54:53.186" v="89" actId="1076"/>
        <pc:sldMkLst>
          <pc:docMk/>
          <pc:sldMk cId="232393795" sldId="433"/>
        </pc:sldMkLst>
        <pc:spChg chg="mod">
          <ac:chgData name="Fran Box" userId="d939022c-05a0-4b13-993b-018f34c810d9" providerId="ADAL" clId="{9D25322C-1C50-412B-937B-414ED5EC1384}" dt="2025-05-09T08:54:53.186" v="89" actId="1076"/>
          <ac:spMkLst>
            <pc:docMk/>
            <pc:sldMk cId="232393795" sldId="433"/>
            <ac:spMk id="2" creationId="{E79EF0C0-59F1-A739-57A0-0A98A55A04A3}"/>
          </ac:spMkLst>
        </pc:spChg>
      </pc:sldChg>
      <pc:sldChg chg="modSp mod">
        <pc:chgData name="Fran Box" userId="d939022c-05a0-4b13-993b-018f34c810d9" providerId="ADAL" clId="{9D25322C-1C50-412B-937B-414ED5EC1384}" dt="2025-05-09T07:03:03.135" v="6" actId="1076"/>
        <pc:sldMkLst>
          <pc:docMk/>
          <pc:sldMk cId="720092554" sldId="434"/>
        </pc:sldMkLst>
        <pc:spChg chg="mod">
          <ac:chgData name="Fran Box" userId="d939022c-05a0-4b13-993b-018f34c810d9" providerId="ADAL" clId="{9D25322C-1C50-412B-937B-414ED5EC1384}" dt="2025-05-09T07:03:03.135" v="6" actId="1076"/>
          <ac:spMkLst>
            <pc:docMk/>
            <pc:sldMk cId="720092554" sldId="434"/>
            <ac:spMk id="4" creationId="{DC4C873E-DE4F-7A70-12C6-6E16FA3861F1}"/>
          </ac:spMkLst>
        </pc:spChg>
      </pc:sldChg>
    </pc:docChg>
  </pc:docChgLst>
  <pc:docChgLst>
    <pc:chgData name="beewilson74" userId="S::beewilson74_gmail.com#ext#@tasteeducationuk.onmicrosoft.com::fb828825-6d9e-4fa6-85ba-697c9e4cff7e" providerId="AD" clId="Web-{72B90B02-6778-0E7A-B990-D8A4107F6C1F}"/>
    <pc:docChg chg="addSld delSld modSld">
      <pc:chgData name="beewilson74" userId="S::beewilson74_gmail.com#ext#@tasteeducationuk.onmicrosoft.com::fb828825-6d9e-4fa6-85ba-697c9e4cff7e" providerId="AD" clId="Web-{72B90B02-6778-0E7A-B990-D8A4107F6C1F}" dt="2025-04-28T22:19:11.949" v="153"/>
      <pc:docMkLst>
        <pc:docMk/>
      </pc:docMkLst>
      <pc:sldChg chg="modSp">
        <pc:chgData name="beewilson74" userId="S::beewilson74_gmail.com#ext#@tasteeducationuk.onmicrosoft.com::fb828825-6d9e-4fa6-85ba-697c9e4cff7e" providerId="AD" clId="Web-{72B90B02-6778-0E7A-B990-D8A4107F6C1F}" dt="2025-04-28T21:57:37.161" v="22" actId="20577"/>
        <pc:sldMkLst>
          <pc:docMk/>
          <pc:sldMk cId="1400796153" sldId="390"/>
        </pc:sldMkLst>
        <pc:spChg chg="mod">
          <ac:chgData name="beewilson74" userId="S::beewilson74_gmail.com#ext#@tasteeducationuk.onmicrosoft.com::fb828825-6d9e-4fa6-85ba-697c9e4cff7e" providerId="AD" clId="Web-{72B90B02-6778-0E7A-B990-D8A4107F6C1F}" dt="2025-04-28T21:57:37.161" v="22" actId="20577"/>
          <ac:spMkLst>
            <pc:docMk/>
            <pc:sldMk cId="1400796153" sldId="390"/>
            <ac:spMk id="3" creationId="{0FFCB2A6-C2DF-7D92-3BDE-8463390EEA4E}"/>
          </ac:spMkLst>
        </pc:spChg>
      </pc:sldChg>
      <pc:sldChg chg="addSp delSp modSp">
        <pc:chgData name="beewilson74" userId="S::beewilson74_gmail.com#ext#@tasteeducationuk.onmicrosoft.com::fb828825-6d9e-4fa6-85ba-697c9e4cff7e" providerId="AD" clId="Web-{72B90B02-6778-0E7A-B990-D8A4107F6C1F}" dt="2025-04-28T21:55:23.353" v="19" actId="1076"/>
        <pc:sldMkLst>
          <pc:docMk/>
          <pc:sldMk cId="1021852575" sldId="417"/>
        </pc:sldMkLst>
        <pc:picChg chg="add mod">
          <ac:chgData name="beewilson74" userId="S::beewilson74_gmail.com#ext#@tasteeducationuk.onmicrosoft.com::fb828825-6d9e-4fa6-85ba-697c9e4cff7e" providerId="AD" clId="Web-{72B90B02-6778-0E7A-B990-D8A4107F6C1F}" dt="2025-04-28T21:55:06.929" v="17" actId="1076"/>
          <ac:picMkLst>
            <pc:docMk/>
            <pc:sldMk cId="1021852575" sldId="417"/>
            <ac:picMk id="7" creationId="{E092036A-438A-A330-AD96-64981FCFFDC0}"/>
          </ac:picMkLst>
        </pc:picChg>
        <pc:picChg chg="add mod">
          <ac:chgData name="beewilson74" userId="S::beewilson74_gmail.com#ext#@tasteeducationuk.onmicrosoft.com::fb828825-6d9e-4fa6-85ba-697c9e4cff7e" providerId="AD" clId="Web-{72B90B02-6778-0E7A-B990-D8A4107F6C1F}" dt="2025-04-28T21:55:23.353" v="19" actId="1076"/>
          <ac:picMkLst>
            <pc:docMk/>
            <pc:sldMk cId="1021852575" sldId="417"/>
            <ac:picMk id="9" creationId="{0F8ACC94-D172-AAAD-A361-CFE65E201989}"/>
          </ac:picMkLst>
        </pc:picChg>
      </pc:sldChg>
      <pc:sldChg chg="modSp">
        <pc:chgData name="beewilson74" userId="S::beewilson74_gmail.com#ext#@tasteeducationuk.onmicrosoft.com::fb828825-6d9e-4fa6-85ba-697c9e4cff7e" providerId="AD" clId="Web-{72B90B02-6778-0E7A-B990-D8A4107F6C1F}" dt="2025-04-28T22:07:52.479" v="76" actId="20577"/>
        <pc:sldMkLst>
          <pc:docMk/>
          <pc:sldMk cId="391587003" sldId="420"/>
        </pc:sldMkLst>
        <pc:spChg chg="mod">
          <ac:chgData name="beewilson74" userId="S::beewilson74_gmail.com#ext#@tasteeducationuk.onmicrosoft.com::fb828825-6d9e-4fa6-85ba-697c9e4cff7e" providerId="AD" clId="Web-{72B90B02-6778-0E7A-B990-D8A4107F6C1F}" dt="2025-04-28T22:07:52.479" v="76" actId="20577"/>
          <ac:spMkLst>
            <pc:docMk/>
            <pc:sldMk cId="391587003" sldId="420"/>
            <ac:spMk id="2" creationId="{A48A2CDE-7E98-7573-0948-5977AA71DAA7}"/>
          </ac:spMkLst>
        </pc:spChg>
      </pc:sldChg>
      <pc:sldChg chg="modSp">
        <pc:chgData name="beewilson74" userId="S::beewilson74_gmail.com#ext#@tasteeducationuk.onmicrosoft.com::fb828825-6d9e-4fa6-85ba-697c9e4cff7e" providerId="AD" clId="Web-{72B90B02-6778-0E7A-B990-D8A4107F6C1F}" dt="2025-04-28T21:53:12.342" v="16" actId="20577"/>
        <pc:sldMkLst>
          <pc:docMk/>
          <pc:sldMk cId="825139447" sldId="421"/>
        </pc:sldMkLst>
        <pc:spChg chg="mod">
          <ac:chgData name="beewilson74" userId="S::beewilson74_gmail.com#ext#@tasteeducationuk.onmicrosoft.com::fb828825-6d9e-4fa6-85ba-697c9e4cff7e" providerId="AD" clId="Web-{72B90B02-6778-0E7A-B990-D8A4107F6C1F}" dt="2025-04-28T21:53:12.342" v="16" actId="20577"/>
          <ac:spMkLst>
            <pc:docMk/>
            <pc:sldMk cId="825139447" sldId="421"/>
            <ac:spMk id="2" creationId="{28C2C4C5-7AED-EA8E-DB45-1E44F284AE16}"/>
          </ac:spMkLst>
        </pc:spChg>
      </pc:sldChg>
      <pc:sldChg chg="addSp delSp modSp">
        <pc:chgData name="beewilson74" userId="S::beewilson74_gmail.com#ext#@tasteeducationuk.onmicrosoft.com::fb828825-6d9e-4fa6-85ba-697c9e4cff7e" providerId="AD" clId="Web-{72B90B02-6778-0E7A-B990-D8A4107F6C1F}" dt="2025-04-28T22:14:22.174" v="145" actId="1076"/>
        <pc:sldMkLst>
          <pc:docMk/>
          <pc:sldMk cId="2276906361" sldId="423"/>
        </pc:sldMkLst>
        <pc:spChg chg="mod">
          <ac:chgData name="beewilson74" userId="S::beewilson74_gmail.com#ext#@tasteeducationuk.onmicrosoft.com::fb828825-6d9e-4fa6-85ba-697c9e4cff7e" providerId="AD" clId="Web-{72B90B02-6778-0E7A-B990-D8A4107F6C1F}" dt="2025-04-28T22:11:39.502" v="82" actId="20577"/>
          <ac:spMkLst>
            <pc:docMk/>
            <pc:sldMk cId="2276906361" sldId="423"/>
            <ac:spMk id="2" creationId="{129FBF23-4B08-6A0A-6826-47851D2E1658}"/>
          </ac:spMkLst>
        </pc:spChg>
        <pc:spChg chg="add mod">
          <ac:chgData name="beewilson74" userId="S::beewilson74_gmail.com#ext#@tasteeducationuk.onmicrosoft.com::fb828825-6d9e-4fa6-85ba-697c9e4cff7e" providerId="AD" clId="Web-{72B90B02-6778-0E7A-B990-D8A4107F6C1F}" dt="2025-04-28T22:13:57.829" v="142" actId="20577"/>
          <ac:spMkLst>
            <pc:docMk/>
            <pc:sldMk cId="2276906361" sldId="423"/>
            <ac:spMk id="3" creationId="{33E48E1A-FDBC-9265-AF07-41BDC7AEB0B4}"/>
          </ac:spMkLst>
        </pc:spChg>
        <pc:spChg chg="mod">
          <ac:chgData name="beewilson74" userId="S::beewilson74_gmail.com#ext#@tasteeducationuk.onmicrosoft.com::fb828825-6d9e-4fa6-85ba-697c9e4cff7e" providerId="AD" clId="Web-{72B90B02-6778-0E7A-B990-D8A4107F6C1F}" dt="2025-04-28T22:12:08.802" v="89" actId="1076"/>
          <ac:spMkLst>
            <pc:docMk/>
            <pc:sldMk cId="2276906361" sldId="423"/>
            <ac:spMk id="6" creationId="{9F265F04-92D7-81D0-A3BE-80D211391ABF}"/>
          </ac:spMkLst>
        </pc:spChg>
        <pc:picChg chg="add mod">
          <ac:chgData name="beewilson74" userId="S::beewilson74_gmail.com#ext#@tasteeducationuk.onmicrosoft.com::fb828825-6d9e-4fa6-85ba-697c9e4cff7e" providerId="AD" clId="Web-{72B90B02-6778-0E7A-B990-D8A4107F6C1F}" dt="2025-04-28T22:13:41.030" v="119" actId="1076"/>
          <ac:picMkLst>
            <pc:docMk/>
            <pc:sldMk cId="2276906361" sldId="423"/>
            <ac:picMk id="7" creationId="{85257F2E-E36A-116B-936D-6D44225C4D4B}"/>
          </ac:picMkLst>
        </pc:picChg>
        <pc:picChg chg="add mod">
          <ac:chgData name="beewilson74" userId="S::beewilson74_gmail.com#ext#@tasteeducationuk.onmicrosoft.com::fb828825-6d9e-4fa6-85ba-697c9e4cff7e" providerId="AD" clId="Web-{72B90B02-6778-0E7A-B990-D8A4107F6C1F}" dt="2025-04-28T22:14:22.174" v="145" actId="1076"/>
          <ac:picMkLst>
            <pc:docMk/>
            <pc:sldMk cId="2276906361" sldId="423"/>
            <ac:picMk id="9" creationId="{94EFBDE0-A1E2-8250-1557-583F03875E60}"/>
          </ac:picMkLst>
        </pc:picChg>
        <pc:picChg chg="mod">
          <ac:chgData name="beewilson74" userId="S::beewilson74_gmail.com#ext#@tasteeducationuk.onmicrosoft.com::fb828825-6d9e-4fa6-85ba-697c9e4cff7e" providerId="AD" clId="Web-{72B90B02-6778-0E7A-B990-D8A4107F6C1F}" dt="2025-04-28T22:11:44.300" v="84" actId="1076"/>
          <ac:picMkLst>
            <pc:docMk/>
            <pc:sldMk cId="2276906361" sldId="423"/>
            <ac:picMk id="10" creationId="{B8F5FB9E-8751-FFC4-BF84-E53D7E4373DB}"/>
          </ac:picMkLst>
        </pc:picChg>
      </pc:sldChg>
      <pc:sldChg chg="modSp">
        <pc:chgData name="beewilson74" userId="S::beewilson74_gmail.com#ext#@tasteeducationuk.onmicrosoft.com::fb828825-6d9e-4fa6-85ba-697c9e4cff7e" providerId="AD" clId="Web-{72B90B02-6778-0E7A-B990-D8A4107F6C1F}" dt="2025-04-28T21:58:43.682" v="23" actId="14100"/>
        <pc:sldMkLst>
          <pc:docMk/>
          <pc:sldMk cId="517689199" sldId="426"/>
        </pc:sldMkLst>
        <pc:spChg chg="mod">
          <ac:chgData name="beewilson74" userId="S::beewilson74_gmail.com#ext#@tasteeducationuk.onmicrosoft.com::fb828825-6d9e-4fa6-85ba-697c9e4cff7e" providerId="AD" clId="Web-{72B90B02-6778-0E7A-B990-D8A4107F6C1F}" dt="2025-04-28T21:58:43.682" v="23" actId="14100"/>
          <ac:spMkLst>
            <pc:docMk/>
            <pc:sldMk cId="517689199" sldId="426"/>
            <ac:spMk id="5" creationId="{8120945D-382A-DF2B-C0F0-90C894B5D407}"/>
          </ac:spMkLst>
        </pc:spChg>
      </pc:sldChg>
      <pc:sldChg chg="addSp modSp">
        <pc:chgData name="beewilson74" userId="S::beewilson74_gmail.com#ext#@tasteeducationuk.onmicrosoft.com::fb828825-6d9e-4fa6-85ba-697c9e4cff7e" providerId="AD" clId="Web-{72B90B02-6778-0E7A-B990-D8A4107F6C1F}" dt="2025-04-28T21:59:33.155" v="29" actId="1076"/>
        <pc:sldMkLst>
          <pc:docMk/>
          <pc:sldMk cId="1387622152" sldId="427"/>
        </pc:sldMkLst>
        <pc:spChg chg="mod">
          <ac:chgData name="beewilson74" userId="S::beewilson74_gmail.com#ext#@tasteeducationuk.onmicrosoft.com::fb828825-6d9e-4fa6-85ba-697c9e4cff7e" providerId="AD" clId="Web-{72B90B02-6778-0E7A-B990-D8A4107F6C1F}" dt="2025-04-28T21:59:16.404" v="27" actId="1076"/>
          <ac:spMkLst>
            <pc:docMk/>
            <pc:sldMk cId="1387622152" sldId="427"/>
            <ac:spMk id="2" creationId="{3CD8D65A-4AB5-E195-4108-BE0EA741B940}"/>
          </ac:spMkLst>
        </pc:spChg>
      </pc:sldChg>
      <pc:sldChg chg="addSp delSp modSp">
        <pc:chgData name="beewilson74" userId="S::beewilson74_gmail.com#ext#@tasteeducationuk.onmicrosoft.com::fb828825-6d9e-4fa6-85ba-697c9e4cff7e" providerId="AD" clId="Web-{72B90B02-6778-0E7A-B990-D8A4107F6C1F}" dt="2025-04-28T22:06:50.395" v="69" actId="1076"/>
        <pc:sldMkLst>
          <pc:docMk/>
          <pc:sldMk cId="4041741556" sldId="429"/>
        </pc:sldMkLst>
        <pc:spChg chg="add mod">
          <ac:chgData name="beewilson74" userId="S::beewilson74_gmail.com#ext#@tasteeducationuk.onmicrosoft.com::fb828825-6d9e-4fa6-85ba-697c9e4cff7e" providerId="AD" clId="Web-{72B90B02-6778-0E7A-B990-D8A4107F6C1F}" dt="2025-04-28T22:06:50.395" v="69" actId="1076"/>
          <ac:spMkLst>
            <pc:docMk/>
            <pc:sldMk cId="4041741556" sldId="429"/>
            <ac:spMk id="9" creationId="{A0A3FE98-761E-20EB-67C0-E84EDCD4BE1D}"/>
          </ac:spMkLst>
        </pc:spChg>
        <pc:picChg chg="mod">
          <ac:chgData name="beewilson74" userId="S::beewilson74_gmail.com#ext#@tasteeducationuk.onmicrosoft.com::fb828825-6d9e-4fa6-85ba-697c9e4cff7e" providerId="AD" clId="Web-{72B90B02-6778-0E7A-B990-D8A4107F6C1F}" dt="2025-04-28T21:57:13.878" v="21" actId="1076"/>
          <ac:picMkLst>
            <pc:docMk/>
            <pc:sldMk cId="4041741556" sldId="429"/>
            <ac:picMk id="7" creationId="{84701F5A-94CE-B2DB-A4C4-66A737687BA7}"/>
          </ac:picMkLst>
        </pc:picChg>
        <pc:picChg chg="add mod">
          <ac:chgData name="beewilson74" userId="S::beewilson74_gmail.com#ext#@tasteeducationuk.onmicrosoft.com::fb828825-6d9e-4fa6-85ba-697c9e4cff7e" providerId="AD" clId="Web-{72B90B02-6778-0E7A-B990-D8A4107F6C1F}" dt="2025-04-28T22:05:56.328" v="38" actId="1076"/>
          <ac:picMkLst>
            <pc:docMk/>
            <pc:sldMk cId="4041741556" sldId="429"/>
            <ac:picMk id="8" creationId="{3A778812-98CE-204C-986C-D50B7A255A71}"/>
          </ac:picMkLst>
        </pc:picChg>
      </pc:sldChg>
      <pc:sldChg chg="modSp">
        <pc:chgData name="beewilson74" userId="S::beewilson74_gmail.com#ext#@tasteeducationuk.onmicrosoft.com::fb828825-6d9e-4fa6-85ba-697c9e4cff7e" providerId="AD" clId="Web-{72B90B02-6778-0E7A-B990-D8A4107F6C1F}" dt="2025-04-28T22:15:20.851" v="147" actId="20577"/>
        <pc:sldMkLst>
          <pc:docMk/>
          <pc:sldMk cId="720092554" sldId="434"/>
        </pc:sldMkLst>
        <pc:spChg chg="mod">
          <ac:chgData name="beewilson74" userId="S::beewilson74_gmail.com#ext#@tasteeducationuk.onmicrosoft.com::fb828825-6d9e-4fa6-85ba-697c9e4cff7e" providerId="AD" clId="Web-{72B90B02-6778-0E7A-B990-D8A4107F6C1F}" dt="2025-04-28T22:15:20.851" v="147" actId="20577"/>
          <ac:spMkLst>
            <pc:docMk/>
            <pc:sldMk cId="720092554" sldId="434"/>
            <ac:spMk id="2" creationId="{FFFECA7C-C7E1-C7A9-044D-5385847CE39A}"/>
          </ac:spMkLst>
        </pc:spChg>
      </pc:sldChg>
      <pc:sldChg chg="new">
        <pc:chgData name="beewilson74" userId="S::beewilson74_gmail.com#ext#@tasteeducationuk.onmicrosoft.com::fb828825-6d9e-4fa6-85ba-697c9e4cff7e" providerId="AD" clId="Web-{72B90B02-6778-0E7A-B990-D8A4107F6C1F}" dt="2025-04-28T22:18:24.539" v="149"/>
        <pc:sldMkLst>
          <pc:docMk/>
          <pc:sldMk cId="2942826015" sldId="435"/>
        </pc:sldMkLst>
      </pc:sldChg>
      <pc:sldChg chg="del">
        <pc:chgData name="beewilson74" userId="S::beewilson74_gmail.com#ext#@tasteeducationuk.onmicrosoft.com::fb828825-6d9e-4fa6-85ba-697c9e4cff7e" providerId="AD" clId="Web-{72B90B02-6778-0E7A-B990-D8A4107F6C1F}" dt="2025-04-28T22:17:48.301" v="148"/>
        <pc:sldMkLst>
          <pc:docMk/>
          <pc:sldMk cId="3091412669" sldId="435"/>
        </pc:sldMkLst>
      </pc:sldChg>
      <pc:sldChg chg="new del">
        <pc:chgData name="beewilson74" userId="S::beewilson74_gmail.com#ext#@tasteeducationuk.onmicrosoft.com::fb828825-6d9e-4fa6-85ba-697c9e4cff7e" providerId="AD" clId="Web-{72B90B02-6778-0E7A-B990-D8A4107F6C1F}" dt="2025-04-28T22:19:11.074" v="152"/>
        <pc:sldMkLst>
          <pc:docMk/>
          <pc:sldMk cId="3145392540" sldId="436"/>
        </pc:sldMkLst>
      </pc:sldChg>
      <pc:sldChg chg="add del replId">
        <pc:chgData name="beewilson74" userId="S::beewilson74_gmail.com#ext#@tasteeducationuk.onmicrosoft.com::fb828825-6d9e-4fa6-85ba-697c9e4cff7e" providerId="AD" clId="Web-{72B90B02-6778-0E7A-B990-D8A4107F6C1F}" dt="2025-04-28T22:19:11.949" v="153"/>
        <pc:sldMkLst>
          <pc:docMk/>
          <pc:sldMk cId="1111830393" sldId="4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078076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Google Shape;88;p2:notes">
            <a:extLst>
              <a:ext uri="{FF2B5EF4-FFF2-40B4-BE49-F238E27FC236}">
                <a16:creationId xmlns:a16="http://schemas.microsoft.com/office/drawing/2014/main" id="{C91BDF61-16EA-4923-A94C-45BD89D473B8}"/>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buSzPts val="1100"/>
            </a:pPr>
            <a:endParaRPr lang="en-US" altLang="en-US"/>
          </a:p>
        </p:txBody>
      </p:sp>
      <p:sp>
        <p:nvSpPr>
          <p:cNvPr id="5123" name="Google Shape;89;p2:notes">
            <a:extLst>
              <a:ext uri="{FF2B5EF4-FFF2-40B4-BE49-F238E27FC236}">
                <a16:creationId xmlns:a16="http://schemas.microsoft.com/office/drawing/2014/main" id="{FAAC5927-B0DB-4858-99F7-FB93FBEC388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b69269ea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2b69269ea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6279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2136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Google Shape;217;p17:notes">
            <a:extLst>
              <a:ext uri="{FF2B5EF4-FFF2-40B4-BE49-F238E27FC236}">
                <a16:creationId xmlns:a16="http://schemas.microsoft.com/office/drawing/2014/main" id="{DFB93112-440D-4911-9C95-4DCBAB25108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buSzPts val="1100"/>
            </a:pPr>
            <a:endParaRPr lang="en-US" altLang="en-US"/>
          </a:p>
        </p:txBody>
      </p:sp>
      <p:sp>
        <p:nvSpPr>
          <p:cNvPr id="26627" name="Google Shape;218;p17:notes">
            <a:extLst>
              <a:ext uri="{FF2B5EF4-FFF2-40B4-BE49-F238E27FC236}">
                <a16:creationId xmlns:a16="http://schemas.microsoft.com/office/drawing/2014/main" id="{52A067F3-DAF8-4084-85DD-15DB68B07A2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Google Shape;224;p18:notes">
            <a:extLst>
              <a:ext uri="{FF2B5EF4-FFF2-40B4-BE49-F238E27FC236}">
                <a16:creationId xmlns:a16="http://schemas.microsoft.com/office/drawing/2014/main" id="{A3DB6CBA-617E-4185-A8CB-B06B9023F158}"/>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buSzPts val="1100"/>
            </a:pPr>
            <a:endParaRPr lang="en-US" altLang="en-US"/>
          </a:p>
        </p:txBody>
      </p:sp>
      <p:sp>
        <p:nvSpPr>
          <p:cNvPr id="28675" name="Google Shape;225;p18:notes">
            <a:extLst>
              <a:ext uri="{FF2B5EF4-FFF2-40B4-BE49-F238E27FC236}">
                <a16:creationId xmlns:a16="http://schemas.microsoft.com/office/drawing/2014/main" id="{74D304ED-D92C-43F2-89E4-30BBDC52576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6" name="Google Shape;76;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 name="Google Shape;22;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rot="5400000">
            <a:off x="3920332" y="-1256506"/>
            <a:ext cx="4351337"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1" name="Google Shape;41;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Google Shape;42;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4" name="Google Shape;64;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9D18E"/>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9"/>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asteeducation.com/teacher-feedback/"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6933" y="0"/>
            <a:ext cx="12192000" cy="6858000"/>
          </a:xfrm>
          <a:prstGeom prst="rect">
            <a:avLst/>
          </a:prstGeom>
          <a:solidFill>
            <a:srgbClr val="A9D1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5" name="Google Shape;85;p1"/>
          <p:cNvSpPr txBox="1">
            <a:spLocks noGrp="1"/>
          </p:cNvSpPr>
          <p:nvPr>
            <p:ph type="body" idx="4294967295"/>
          </p:nvPr>
        </p:nvSpPr>
        <p:spPr>
          <a:xfrm>
            <a:off x="1084209" y="4566122"/>
            <a:ext cx="9441623" cy="14176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600"/>
              <a:buFont typeface="Arial"/>
              <a:buChar char="•"/>
            </a:pPr>
            <a:r>
              <a:rPr lang="en-US" sz="3200">
                <a:latin typeface="+mj-lt"/>
                <a:ea typeface="Avenir"/>
                <a:cs typeface="Avenir"/>
                <a:sym typeface="Avenir"/>
              </a:rPr>
              <a:t>Upper KS2 - Years 5 and 6</a:t>
            </a:r>
            <a:endParaRPr sz="3200">
              <a:latin typeface="+mj-lt"/>
            </a:endParaRPr>
          </a:p>
          <a:p>
            <a:pPr marL="228600" marR="0" lvl="0" indent="-228600" algn="l" rtl="0">
              <a:lnSpc>
                <a:spcPct val="80000"/>
              </a:lnSpc>
              <a:spcBef>
                <a:spcPts val="1000"/>
              </a:spcBef>
              <a:spcAft>
                <a:spcPts val="0"/>
              </a:spcAft>
              <a:buClr>
                <a:schemeClr val="dk1"/>
              </a:buClr>
              <a:buSzPts val="2600"/>
              <a:buFont typeface="Arial"/>
              <a:buChar char="•"/>
            </a:pPr>
            <a:r>
              <a:rPr lang="en-GB" sz="3200" b="0" i="0" u="none" strike="noStrike" cap="none">
                <a:solidFill>
                  <a:schemeClr val="dk1"/>
                </a:solidFill>
                <a:latin typeface="+mj-lt"/>
                <a:ea typeface="Avenir"/>
                <a:cs typeface="Avenir"/>
                <a:sym typeface="Avenir"/>
              </a:rPr>
              <a:t>Beans, Pulses and Peas Curriculum</a:t>
            </a:r>
            <a:endParaRPr sz="3200">
              <a:latin typeface="+mj-lt"/>
            </a:endParaRPr>
          </a:p>
          <a:p>
            <a:pPr marL="228600" marR="0" lvl="0" indent="-228600" algn="l" rtl="0">
              <a:lnSpc>
                <a:spcPct val="80000"/>
              </a:lnSpc>
              <a:spcBef>
                <a:spcPts val="1000"/>
              </a:spcBef>
              <a:spcAft>
                <a:spcPts val="0"/>
              </a:spcAft>
              <a:buClr>
                <a:schemeClr val="dk1"/>
              </a:buClr>
              <a:buSzPts val="2600"/>
              <a:buFont typeface="Arial"/>
              <a:buChar char="•"/>
            </a:pPr>
            <a:r>
              <a:rPr lang="en-US" sz="3200" b="1">
                <a:latin typeface="+mj-lt"/>
                <a:sym typeface="Avenir"/>
              </a:rPr>
              <a:t>Touch: </a:t>
            </a:r>
            <a:r>
              <a:rPr lang="en-US" sz="3200">
                <a:latin typeface="+mj-lt"/>
                <a:sym typeface="Avenir"/>
              </a:rPr>
              <a:t>Chickpeas – Green, Raw and Cooked</a:t>
            </a:r>
          </a:p>
        </p:txBody>
      </p:sp>
      <p:pic>
        <p:nvPicPr>
          <p:cNvPr id="86" name="Google Shape;86;p1"/>
          <p:cNvPicPr preferRelativeResize="0"/>
          <p:nvPr/>
        </p:nvPicPr>
        <p:blipFill rotWithShape="1">
          <a:blip r:embed="rId3">
            <a:alphaModFix/>
          </a:blip>
          <a:srcRect/>
          <a:stretch/>
        </p:blipFill>
        <p:spPr>
          <a:xfrm>
            <a:off x="2155825" y="566737"/>
            <a:ext cx="7645400" cy="38242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A695-EC93-38DC-84D5-8DF8F9943149}"/>
              </a:ext>
            </a:extLst>
          </p:cNvPr>
          <p:cNvSpPr>
            <a:spLocks noGrp="1"/>
          </p:cNvSpPr>
          <p:nvPr>
            <p:ph type="title"/>
          </p:nvPr>
        </p:nvSpPr>
        <p:spPr>
          <a:xfrm>
            <a:off x="838200" y="374434"/>
            <a:ext cx="10515600" cy="1754326"/>
          </a:xfrm>
        </p:spPr>
        <p:txBody>
          <a:bodyPr/>
          <a:lstStyle/>
          <a:p>
            <a:br>
              <a:rPr lang="en-US" dirty="0"/>
            </a:br>
            <a:br>
              <a:rPr lang="en-US" dirty="0"/>
            </a:br>
            <a:br>
              <a:rPr lang="en-US" dirty="0"/>
            </a:br>
            <a:br>
              <a:rPr lang="en-US" dirty="0"/>
            </a:br>
            <a:br>
              <a:rPr lang="en-US" dirty="0"/>
            </a:br>
            <a:r>
              <a:rPr lang="en-US" sz="3600" dirty="0">
                <a:latin typeface="Arial"/>
              </a:rPr>
              <a:t>Chickpeas are a very sustainable crop!</a:t>
            </a:r>
            <a:br>
              <a:rPr lang="en-US" sz="3600" dirty="0"/>
            </a:br>
            <a:br>
              <a:rPr lang="en-US" sz="3600" dirty="0"/>
            </a:br>
            <a:br>
              <a:rPr lang="en-US" dirty="0"/>
            </a:br>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892865B0-85FF-FB24-7B92-FFDE9C3D07A9}"/>
              </a:ext>
            </a:extLst>
          </p:cNvPr>
          <p:cNvPicPr>
            <a:picLocks noChangeAspect="1"/>
          </p:cNvPicPr>
          <p:nvPr/>
        </p:nvPicPr>
        <p:blipFill>
          <a:blip r:embed="rId2"/>
          <a:stretch>
            <a:fillRect/>
          </a:stretch>
        </p:blipFill>
        <p:spPr>
          <a:xfrm>
            <a:off x="8715350" y="1249955"/>
            <a:ext cx="1636267" cy="2552739"/>
          </a:xfrm>
          <a:prstGeom prst="rect">
            <a:avLst/>
          </a:prstGeom>
        </p:spPr>
      </p:pic>
      <p:sp>
        <p:nvSpPr>
          <p:cNvPr id="8" name="TextBox 7">
            <a:extLst>
              <a:ext uri="{FF2B5EF4-FFF2-40B4-BE49-F238E27FC236}">
                <a16:creationId xmlns:a16="http://schemas.microsoft.com/office/drawing/2014/main" id="{1CFFFF5B-98EC-5AEE-7EBA-26584CC7EA4A}"/>
              </a:ext>
            </a:extLst>
          </p:cNvPr>
          <p:cNvSpPr txBox="1"/>
          <p:nvPr/>
        </p:nvSpPr>
        <p:spPr>
          <a:xfrm>
            <a:off x="838200" y="1713255"/>
            <a:ext cx="7875882" cy="2492990"/>
          </a:xfrm>
          <a:prstGeom prst="rect">
            <a:avLst/>
          </a:prstGeom>
          <a:noFill/>
        </p:spPr>
        <p:txBody>
          <a:bodyPr wrap="square" lIns="91440" tIns="45720" rIns="91440" bIns="45720" rtlCol="0" anchor="t">
            <a:spAutoFit/>
          </a:bodyPr>
          <a:lstStyle/>
          <a:p>
            <a:r>
              <a:rPr lang="en-US" sz="3600" dirty="0"/>
              <a:t>Most crops take nutrients out of the soil. But chickpeas (and other beans actually give nutrients to the soil).</a:t>
            </a:r>
            <a:endParaRPr lang="en-GB" sz="3600" dirty="0"/>
          </a:p>
          <a:p>
            <a:endParaRPr lang="en-US" sz="2400" dirty="0"/>
          </a:p>
          <a:p>
            <a:endParaRPr lang="en-GB" sz="2400" dirty="0"/>
          </a:p>
        </p:txBody>
      </p:sp>
      <p:sp>
        <p:nvSpPr>
          <p:cNvPr id="4" name="TextBox 3">
            <a:extLst>
              <a:ext uri="{FF2B5EF4-FFF2-40B4-BE49-F238E27FC236}">
                <a16:creationId xmlns:a16="http://schemas.microsoft.com/office/drawing/2014/main" id="{1F7370E2-3697-4D82-32AE-3D67322DF967}"/>
              </a:ext>
            </a:extLst>
          </p:cNvPr>
          <p:cNvSpPr txBox="1"/>
          <p:nvPr/>
        </p:nvSpPr>
        <p:spPr>
          <a:xfrm>
            <a:off x="5309555" y="4469297"/>
            <a:ext cx="630989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t>Chickpeas fix nitrogen in the soil, acting as a natural fertilizer.</a:t>
            </a:r>
          </a:p>
        </p:txBody>
      </p:sp>
      <p:pic>
        <p:nvPicPr>
          <p:cNvPr id="6" name="Picture 5" descr="A close up of food&#10;&#10;AI-generated content may be incorrect.">
            <a:extLst>
              <a:ext uri="{FF2B5EF4-FFF2-40B4-BE49-F238E27FC236}">
                <a16:creationId xmlns:a16="http://schemas.microsoft.com/office/drawing/2014/main" id="{D8EE5DB8-3132-AA5F-2EEA-1E2790D1A213}"/>
              </a:ext>
            </a:extLst>
          </p:cNvPr>
          <p:cNvPicPr>
            <a:picLocks noChangeAspect="1"/>
          </p:cNvPicPr>
          <p:nvPr/>
        </p:nvPicPr>
        <p:blipFill>
          <a:blip r:embed="rId3"/>
          <a:stretch>
            <a:fillRect/>
          </a:stretch>
        </p:blipFill>
        <p:spPr>
          <a:xfrm>
            <a:off x="1132682" y="3983489"/>
            <a:ext cx="4093237" cy="2500077"/>
          </a:xfrm>
          <a:prstGeom prst="rect">
            <a:avLst/>
          </a:prstGeom>
        </p:spPr>
      </p:pic>
    </p:spTree>
    <p:extLst>
      <p:ext uri="{BB962C8B-B14F-4D97-AF65-F5344CB8AC3E}">
        <p14:creationId xmlns:p14="http://schemas.microsoft.com/office/powerpoint/2010/main" val="3699525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3ECB-A1DF-B58F-5439-7BBF5DF0810E}"/>
              </a:ext>
            </a:extLst>
          </p:cNvPr>
          <p:cNvSpPr>
            <a:spLocks noGrp="1"/>
          </p:cNvSpPr>
          <p:nvPr>
            <p:ph type="title"/>
          </p:nvPr>
        </p:nvSpPr>
        <p:spPr>
          <a:xfrm>
            <a:off x="1062312" y="377001"/>
            <a:ext cx="10515600" cy="1325562"/>
          </a:xfrm>
        </p:spPr>
        <p:txBody>
          <a:bodyPr/>
          <a:lstStyle/>
          <a:p>
            <a:br>
              <a:rPr lang="en-US" dirty="0"/>
            </a:br>
            <a:r>
              <a:rPr lang="en-US" sz="3600" dirty="0"/>
              <a:t>Compared to other high protein foods, chickpeas and other pulses or beans create very low greenhouse gas emissions to produce 100g of protein.</a:t>
            </a:r>
            <a:endParaRPr lang="en-US" dirty="0"/>
          </a:p>
        </p:txBody>
      </p:sp>
      <p:pic>
        <p:nvPicPr>
          <p:cNvPr id="4" name="Picture 3" descr="A graph of food consumption&#10;&#10;Description automatically generated with medium confidence">
            <a:extLst>
              <a:ext uri="{FF2B5EF4-FFF2-40B4-BE49-F238E27FC236}">
                <a16:creationId xmlns:a16="http://schemas.microsoft.com/office/drawing/2014/main" id="{FD3CB16F-8A4E-D515-FCD3-592E8FCD58CA}"/>
              </a:ext>
            </a:extLst>
          </p:cNvPr>
          <p:cNvPicPr>
            <a:picLocks noChangeAspect="1"/>
          </p:cNvPicPr>
          <p:nvPr/>
        </p:nvPicPr>
        <p:blipFill>
          <a:blip r:embed="rId2"/>
          <a:stretch>
            <a:fillRect/>
          </a:stretch>
        </p:blipFill>
        <p:spPr>
          <a:xfrm>
            <a:off x="1240442" y="2454028"/>
            <a:ext cx="6276639" cy="3920094"/>
          </a:xfrm>
          <a:prstGeom prst="rect">
            <a:avLst/>
          </a:prstGeom>
        </p:spPr>
      </p:pic>
      <p:pic>
        <p:nvPicPr>
          <p:cNvPr id="5" name="Picture 4">
            <a:extLst>
              <a:ext uri="{FF2B5EF4-FFF2-40B4-BE49-F238E27FC236}">
                <a16:creationId xmlns:a16="http://schemas.microsoft.com/office/drawing/2014/main" id="{4C1E3C99-6B65-539A-5FEF-CEABC563386B}"/>
              </a:ext>
            </a:extLst>
          </p:cNvPr>
          <p:cNvPicPr>
            <a:picLocks noChangeAspect="1"/>
          </p:cNvPicPr>
          <p:nvPr/>
        </p:nvPicPr>
        <p:blipFill>
          <a:blip r:embed="rId3"/>
          <a:stretch>
            <a:fillRect/>
          </a:stretch>
        </p:blipFill>
        <p:spPr>
          <a:xfrm>
            <a:off x="8374378" y="2210240"/>
            <a:ext cx="2624682" cy="4163882"/>
          </a:xfrm>
          <a:prstGeom prst="rect">
            <a:avLst/>
          </a:prstGeom>
        </p:spPr>
      </p:pic>
    </p:spTree>
    <p:extLst>
      <p:ext uri="{BB962C8B-B14F-4D97-AF65-F5344CB8AC3E}">
        <p14:creationId xmlns:p14="http://schemas.microsoft.com/office/powerpoint/2010/main" val="1478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BF23-4B08-6A0A-6826-47851D2E1658}"/>
              </a:ext>
            </a:extLst>
          </p:cNvPr>
          <p:cNvSpPr>
            <a:spLocks noGrp="1"/>
          </p:cNvSpPr>
          <p:nvPr>
            <p:ph type="title"/>
          </p:nvPr>
        </p:nvSpPr>
        <p:spPr>
          <a:xfrm>
            <a:off x="838200" y="553077"/>
            <a:ext cx="10515600" cy="1325562"/>
          </a:xfrm>
        </p:spPr>
        <p:txBody>
          <a:bodyPr/>
          <a:lstStyle/>
          <a:p>
            <a:pPr algn="ctr"/>
            <a:r>
              <a:rPr lang="en-US"/>
              <a:t>Fresh chickpeas are green and juicy inside the pod!</a:t>
            </a:r>
          </a:p>
        </p:txBody>
      </p:sp>
      <p:sp>
        <p:nvSpPr>
          <p:cNvPr id="6" name="TextBox 5">
            <a:extLst>
              <a:ext uri="{FF2B5EF4-FFF2-40B4-BE49-F238E27FC236}">
                <a16:creationId xmlns:a16="http://schemas.microsoft.com/office/drawing/2014/main" id="{9F265F04-92D7-81D0-A3BE-80D211391ABF}"/>
              </a:ext>
            </a:extLst>
          </p:cNvPr>
          <p:cNvSpPr txBox="1"/>
          <p:nvPr/>
        </p:nvSpPr>
        <p:spPr>
          <a:xfrm>
            <a:off x="4414253" y="2300299"/>
            <a:ext cx="6759074" cy="1569660"/>
          </a:xfrm>
          <a:prstGeom prst="rect">
            <a:avLst/>
          </a:prstGeom>
          <a:noFill/>
        </p:spPr>
        <p:txBody>
          <a:bodyPr wrap="square" rtlCol="0">
            <a:spAutoFit/>
          </a:bodyPr>
          <a:lstStyle/>
          <a:p>
            <a:pPr algn="ctr"/>
            <a:r>
              <a:rPr lang="en-US" sz="3200"/>
              <a:t>Sometimes they are sold frozen in bags like peas in Indian food shops. They are called ‘green chana’</a:t>
            </a:r>
          </a:p>
        </p:txBody>
      </p:sp>
      <p:pic>
        <p:nvPicPr>
          <p:cNvPr id="10" name="Picture 9" descr="A bowl of green beans&#10;&#10;Description automatically generated">
            <a:extLst>
              <a:ext uri="{FF2B5EF4-FFF2-40B4-BE49-F238E27FC236}">
                <a16:creationId xmlns:a16="http://schemas.microsoft.com/office/drawing/2014/main" id="{B8F5FB9E-8751-FFC4-BF84-E53D7E4373DB}"/>
              </a:ext>
            </a:extLst>
          </p:cNvPr>
          <p:cNvPicPr>
            <a:picLocks noChangeAspect="1"/>
          </p:cNvPicPr>
          <p:nvPr/>
        </p:nvPicPr>
        <p:blipFill>
          <a:blip r:embed="rId2"/>
          <a:srcRect t="20088" b="11873"/>
          <a:stretch/>
        </p:blipFill>
        <p:spPr>
          <a:xfrm>
            <a:off x="1010009" y="2091817"/>
            <a:ext cx="2991765" cy="2674366"/>
          </a:xfrm>
          <a:prstGeom prst="rect">
            <a:avLst/>
          </a:prstGeom>
        </p:spPr>
      </p:pic>
      <p:sp>
        <p:nvSpPr>
          <p:cNvPr id="3" name="TextBox 2">
            <a:extLst>
              <a:ext uri="{FF2B5EF4-FFF2-40B4-BE49-F238E27FC236}">
                <a16:creationId xmlns:a16="http://schemas.microsoft.com/office/drawing/2014/main" id="{33E48E1A-FDBC-9265-AF07-41BDC7AEB0B4}"/>
              </a:ext>
            </a:extLst>
          </p:cNvPr>
          <p:cNvSpPr txBox="1"/>
          <p:nvPr/>
        </p:nvSpPr>
        <p:spPr>
          <a:xfrm>
            <a:off x="918390" y="4979361"/>
            <a:ext cx="340272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Can we think of any other fresh green beans or peas?</a:t>
            </a:r>
          </a:p>
        </p:txBody>
      </p:sp>
      <p:pic>
        <p:nvPicPr>
          <p:cNvPr id="7" name="Picture 6" descr="A group of green beans&#10;&#10;AI-generated content may be incorrect.">
            <a:extLst>
              <a:ext uri="{FF2B5EF4-FFF2-40B4-BE49-F238E27FC236}">
                <a16:creationId xmlns:a16="http://schemas.microsoft.com/office/drawing/2014/main" id="{85257F2E-E36A-116B-936D-6D44225C4D4B}"/>
              </a:ext>
            </a:extLst>
          </p:cNvPr>
          <p:cNvPicPr>
            <a:picLocks noChangeAspect="1"/>
          </p:cNvPicPr>
          <p:nvPr/>
        </p:nvPicPr>
        <p:blipFill>
          <a:blip r:embed="rId3"/>
          <a:stretch>
            <a:fillRect/>
          </a:stretch>
        </p:blipFill>
        <p:spPr>
          <a:xfrm rot="4860000">
            <a:off x="7876939" y="3629526"/>
            <a:ext cx="2821544" cy="3388895"/>
          </a:xfrm>
          <a:prstGeom prst="rect">
            <a:avLst/>
          </a:prstGeom>
        </p:spPr>
      </p:pic>
      <p:pic>
        <p:nvPicPr>
          <p:cNvPr id="9" name="Picture 8" descr="A watercolor of a pea pod&#10;&#10;AI-generated content may be incorrect.">
            <a:extLst>
              <a:ext uri="{FF2B5EF4-FFF2-40B4-BE49-F238E27FC236}">
                <a16:creationId xmlns:a16="http://schemas.microsoft.com/office/drawing/2014/main" id="{94EFBDE0-A1E2-8250-1557-583F03875E60}"/>
              </a:ext>
            </a:extLst>
          </p:cNvPr>
          <p:cNvPicPr>
            <a:picLocks noChangeAspect="1"/>
          </p:cNvPicPr>
          <p:nvPr/>
        </p:nvPicPr>
        <p:blipFill>
          <a:blip r:embed="rId4"/>
          <a:stretch>
            <a:fillRect/>
          </a:stretch>
        </p:blipFill>
        <p:spPr>
          <a:xfrm>
            <a:off x="4640453" y="3871375"/>
            <a:ext cx="2509901" cy="2644688"/>
          </a:xfrm>
          <a:prstGeom prst="rect">
            <a:avLst/>
          </a:prstGeom>
        </p:spPr>
      </p:pic>
    </p:spTree>
    <p:extLst>
      <p:ext uri="{BB962C8B-B14F-4D97-AF65-F5344CB8AC3E}">
        <p14:creationId xmlns:p14="http://schemas.microsoft.com/office/powerpoint/2010/main" val="227690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ADDD-FBA3-E5D1-BBE7-F62B1B22382E}"/>
              </a:ext>
            </a:extLst>
          </p:cNvPr>
          <p:cNvSpPr>
            <a:spLocks noGrp="1"/>
          </p:cNvSpPr>
          <p:nvPr>
            <p:ph type="title"/>
          </p:nvPr>
        </p:nvSpPr>
        <p:spPr>
          <a:xfrm>
            <a:off x="679836" y="644844"/>
            <a:ext cx="5416164" cy="2675060"/>
          </a:xfrm>
        </p:spPr>
        <p:txBody>
          <a:bodyPr/>
          <a:lstStyle/>
          <a:p>
            <a:r>
              <a:rPr lang="en-US" sz="2800" dirty="0"/>
              <a:t>A chickpea is actually a seed. It grows in a pod like a pea. Farmers mostly wait until these green pods turn golden and dry to harvest them, although in Lebanon and other countries, people also enjoy them fresh.  </a:t>
            </a:r>
          </a:p>
        </p:txBody>
      </p:sp>
      <p:pic>
        <p:nvPicPr>
          <p:cNvPr id="7" name="Picture 6">
            <a:extLst>
              <a:ext uri="{FF2B5EF4-FFF2-40B4-BE49-F238E27FC236}">
                <a16:creationId xmlns:a16="http://schemas.microsoft.com/office/drawing/2014/main" id="{84701F5A-94CE-B2DB-A4C4-66A737687BA7}"/>
              </a:ext>
            </a:extLst>
          </p:cNvPr>
          <p:cNvPicPr>
            <a:picLocks noChangeAspect="1"/>
          </p:cNvPicPr>
          <p:nvPr/>
        </p:nvPicPr>
        <p:blipFill>
          <a:blip r:embed="rId2"/>
          <a:srcRect l="17849" t="26383" r="28818" b="14483"/>
          <a:stretch/>
        </p:blipFill>
        <p:spPr>
          <a:xfrm rot="5400000">
            <a:off x="820960" y="3584361"/>
            <a:ext cx="2595192" cy="2877439"/>
          </a:xfrm>
          <a:prstGeom prst="rect">
            <a:avLst/>
          </a:prstGeom>
        </p:spPr>
      </p:pic>
      <p:pic>
        <p:nvPicPr>
          <p:cNvPr id="8" name="Picture 7" descr="A field with a red object in the middle&#10;&#10;AI-generated content may be incorrect.">
            <a:extLst>
              <a:ext uri="{FF2B5EF4-FFF2-40B4-BE49-F238E27FC236}">
                <a16:creationId xmlns:a16="http://schemas.microsoft.com/office/drawing/2014/main" id="{3A778812-98CE-204C-986C-D50B7A255A71}"/>
              </a:ext>
            </a:extLst>
          </p:cNvPr>
          <p:cNvPicPr>
            <a:picLocks noChangeAspect="1"/>
          </p:cNvPicPr>
          <p:nvPr/>
        </p:nvPicPr>
        <p:blipFill>
          <a:blip r:embed="rId3"/>
          <a:stretch>
            <a:fillRect/>
          </a:stretch>
        </p:blipFill>
        <p:spPr>
          <a:xfrm>
            <a:off x="6717210" y="644844"/>
            <a:ext cx="5247411" cy="5232615"/>
          </a:xfrm>
          <a:prstGeom prst="rect">
            <a:avLst/>
          </a:prstGeom>
        </p:spPr>
      </p:pic>
      <p:sp>
        <p:nvSpPr>
          <p:cNvPr id="9" name="TextBox 8">
            <a:extLst>
              <a:ext uri="{FF2B5EF4-FFF2-40B4-BE49-F238E27FC236}">
                <a16:creationId xmlns:a16="http://schemas.microsoft.com/office/drawing/2014/main" id="{A0A3FE98-761E-20EB-67C0-E84EDCD4BE1D}"/>
              </a:ext>
            </a:extLst>
          </p:cNvPr>
          <p:cNvSpPr txBox="1"/>
          <p:nvPr/>
        </p:nvSpPr>
        <p:spPr>
          <a:xfrm>
            <a:off x="6710832" y="5951345"/>
            <a:ext cx="52537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dirty="0"/>
              <a:t>Chickpeas being harvested</a:t>
            </a:r>
          </a:p>
        </p:txBody>
      </p:sp>
    </p:spTree>
    <p:extLst>
      <p:ext uri="{BB962C8B-B14F-4D97-AF65-F5344CB8AC3E}">
        <p14:creationId xmlns:p14="http://schemas.microsoft.com/office/powerpoint/2010/main" val="4041741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B8F0-6838-06F1-CA34-CB38B96203E7}"/>
              </a:ext>
            </a:extLst>
          </p:cNvPr>
          <p:cNvSpPr>
            <a:spLocks noGrp="1"/>
          </p:cNvSpPr>
          <p:nvPr>
            <p:ph type="title"/>
          </p:nvPr>
        </p:nvSpPr>
        <p:spPr>
          <a:xfrm>
            <a:off x="596629" y="2766219"/>
            <a:ext cx="5743339" cy="1325562"/>
          </a:xfrm>
        </p:spPr>
        <p:txBody>
          <a:bodyPr/>
          <a:lstStyle/>
          <a:p>
            <a:r>
              <a:rPr lang="en-US" sz="4000" dirty="0"/>
              <a:t>The chickpeas we usually see in our shops are dried. </a:t>
            </a:r>
            <a:br>
              <a:rPr lang="en-US" sz="4000" dirty="0"/>
            </a:br>
            <a:br>
              <a:rPr lang="en-US" sz="4000" dirty="0"/>
            </a:br>
            <a:r>
              <a:rPr lang="en-US" sz="4000" dirty="0"/>
              <a:t>The </a:t>
            </a:r>
            <a:r>
              <a:rPr lang="en-US" sz="4000" dirty="0" err="1"/>
              <a:t>colour</a:t>
            </a:r>
            <a:r>
              <a:rPr lang="en-US" sz="4000" dirty="0"/>
              <a:t> turns from green to golden brown. </a:t>
            </a:r>
            <a:br>
              <a:rPr lang="en-US" sz="4000" dirty="0"/>
            </a:br>
            <a:br>
              <a:rPr lang="en-US" sz="4000" dirty="0"/>
            </a:br>
            <a:r>
              <a:rPr lang="en-US" sz="4000" b="1" dirty="0"/>
              <a:t>How do these dry chickpeas feel in your hand?</a:t>
            </a:r>
          </a:p>
        </p:txBody>
      </p:sp>
      <p:pic>
        <p:nvPicPr>
          <p:cNvPr id="5" name="Picture 4">
            <a:extLst>
              <a:ext uri="{FF2B5EF4-FFF2-40B4-BE49-F238E27FC236}">
                <a16:creationId xmlns:a16="http://schemas.microsoft.com/office/drawing/2014/main" id="{CBAE858E-0E25-E07A-50E7-F44424716DD6}"/>
              </a:ext>
            </a:extLst>
          </p:cNvPr>
          <p:cNvPicPr>
            <a:picLocks noChangeAspect="1"/>
          </p:cNvPicPr>
          <p:nvPr/>
        </p:nvPicPr>
        <p:blipFill>
          <a:blip r:embed="rId3"/>
          <a:srcRect l="17489" r="16312"/>
          <a:stretch/>
        </p:blipFill>
        <p:spPr>
          <a:xfrm>
            <a:off x="6586538" y="1073418"/>
            <a:ext cx="5008833" cy="5054064"/>
          </a:xfrm>
          <a:prstGeom prst="rect">
            <a:avLst/>
          </a:prstGeom>
        </p:spPr>
      </p:pic>
    </p:spTree>
    <p:extLst>
      <p:ext uri="{BB962C8B-B14F-4D97-AF65-F5344CB8AC3E}">
        <p14:creationId xmlns:p14="http://schemas.microsoft.com/office/powerpoint/2010/main" val="262898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EF0C0-59F1-A739-57A0-0A98A55A04A3}"/>
              </a:ext>
            </a:extLst>
          </p:cNvPr>
          <p:cNvSpPr>
            <a:spLocks noGrp="1"/>
          </p:cNvSpPr>
          <p:nvPr>
            <p:ph type="title"/>
          </p:nvPr>
        </p:nvSpPr>
        <p:spPr>
          <a:xfrm>
            <a:off x="1008587" y="1909543"/>
            <a:ext cx="5457527" cy="3038914"/>
          </a:xfrm>
        </p:spPr>
        <p:txBody>
          <a:bodyPr/>
          <a:lstStyle/>
          <a:p>
            <a:r>
              <a:rPr lang="en-US" sz="4000" dirty="0"/>
              <a:t>As well as the reasons we talked about before, why else do you think dried chickpeas are a sustainable food? </a:t>
            </a:r>
            <a:br>
              <a:rPr lang="en-US" sz="4000" dirty="0"/>
            </a:br>
            <a:br>
              <a:rPr lang="en-US" sz="4000" dirty="0"/>
            </a:br>
            <a:r>
              <a:rPr lang="en-US" sz="4000" dirty="0"/>
              <a:t>Do you need to keep them in the fridge?</a:t>
            </a:r>
            <a:br>
              <a:rPr lang="en-US" sz="4000" dirty="0"/>
            </a:br>
            <a:endParaRPr lang="en-US" sz="4000" dirty="0"/>
          </a:p>
        </p:txBody>
      </p:sp>
      <p:pic>
        <p:nvPicPr>
          <p:cNvPr id="4" name="Picture 3" descr="A hand holding a bowl of chickpeas&#10;&#10;AI-generated content may be incorrect.">
            <a:extLst>
              <a:ext uri="{FF2B5EF4-FFF2-40B4-BE49-F238E27FC236}">
                <a16:creationId xmlns:a16="http://schemas.microsoft.com/office/drawing/2014/main" id="{D421CB92-F51D-3B25-9A62-08990CE8C0D3}"/>
              </a:ext>
            </a:extLst>
          </p:cNvPr>
          <p:cNvPicPr>
            <a:picLocks noChangeAspect="1"/>
          </p:cNvPicPr>
          <p:nvPr/>
        </p:nvPicPr>
        <p:blipFill>
          <a:blip r:embed="rId2"/>
          <a:srcRect t="5733" r="5930" b="4671"/>
          <a:stretch/>
        </p:blipFill>
        <p:spPr>
          <a:xfrm>
            <a:off x="6845978" y="707571"/>
            <a:ext cx="4337435" cy="5508172"/>
          </a:xfrm>
          <a:prstGeom prst="rect">
            <a:avLst/>
          </a:prstGeom>
        </p:spPr>
      </p:pic>
    </p:spTree>
    <p:extLst>
      <p:ext uri="{BB962C8B-B14F-4D97-AF65-F5344CB8AC3E}">
        <p14:creationId xmlns:p14="http://schemas.microsoft.com/office/powerpoint/2010/main" val="23239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2CDE-7E98-7573-0948-5977AA71DAA7}"/>
              </a:ext>
            </a:extLst>
          </p:cNvPr>
          <p:cNvSpPr>
            <a:spLocks noGrp="1"/>
          </p:cNvSpPr>
          <p:nvPr>
            <p:ph type="title"/>
          </p:nvPr>
        </p:nvSpPr>
        <p:spPr>
          <a:xfrm>
            <a:off x="733175" y="365125"/>
            <a:ext cx="10886056" cy="1451800"/>
          </a:xfrm>
        </p:spPr>
        <p:txBody>
          <a:bodyPr/>
          <a:lstStyle/>
          <a:p>
            <a:br>
              <a:rPr lang="en-US" sz="3200"/>
            </a:br>
            <a:br>
              <a:rPr lang="en-US" sz="2800"/>
            </a:br>
            <a:r>
              <a:rPr lang="en-US" sz="2800"/>
              <a:t>When dried chickpeas are soaked and boiled, they go soft again. Cooked chickpeas are often sold in cans or bottles, ready to cook with. </a:t>
            </a:r>
            <a:br>
              <a:rPr lang="en-US" sz="2800"/>
            </a:br>
            <a:br>
              <a:rPr lang="en-US" sz="2800"/>
            </a:br>
            <a:r>
              <a:rPr lang="en-US" sz="2800"/>
              <a:t>Does anyone eat chickpeas at home? </a:t>
            </a:r>
            <a:endParaRPr lang="en-US" sz="3200"/>
          </a:p>
        </p:txBody>
      </p:sp>
      <p:pic>
        <p:nvPicPr>
          <p:cNvPr id="10" name="Picture 9" descr="A plate of food on a table&#10;&#10;Description automatically generated">
            <a:extLst>
              <a:ext uri="{FF2B5EF4-FFF2-40B4-BE49-F238E27FC236}">
                <a16:creationId xmlns:a16="http://schemas.microsoft.com/office/drawing/2014/main" id="{C3E7BA1F-8B2F-D36C-1F30-8FD4E6B71D12}"/>
              </a:ext>
            </a:extLst>
          </p:cNvPr>
          <p:cNvPicPr>
            <a:picLocks noChangeAspect="1"/>
          </p:cNvPicPr>
          <p:nvPr/>
        </p:nvPicPr>
        <p:blipFill>
          <a:blip r:embed="rId3"/>
          <a:srcRect l="9381" t="21647" r="12931" b="20766"/>
          <a:stretch/>
        </p:blipFill>
        <p:spPr>
          <a:xfrm>
            <a:off x="4153406" y="2850211"/>
            <a:ext cx="3528153" cy="3487023"/>
          </a:xfrm>
          <a:prstGeom prst="rect">
            <a:avLst/>
          </a:prstGeom>
        </p:spPr>
      </p:pic>
      <p:pic>
        <p:nvPicPr>
          <p:cNvPr id="12" name="Picture 11" descr="A plate of food on a table&#10;&#10;Description automatically generated">
            <a:extLst>
              <a:ext uri="{FF2B5EF4-FFF2-40B4-BE49-F238E27FC236}">
                <a16:creationId xmlns:a16="http://schemas.microsoft.com/office/drawing/2014/main" id="{42E19A1A-BD59-14A0-4615-AD7A3DF2530B}"/>
              </a:ext>
            </a:extLst>
          </p:cNvPr>
          <p:cNvPicPr>
            <a:picLocks noChangeAspect="1"/>
          </p:cNvPicPr>
          <p:nvPr/>
        </p:nvPicPr>
        <p:blipFill>
          <a:blip r:embed="rId4"/>
          <a:srcRect l="6039" t="15778" r="4613" b="19149"/>
          <a:stretch/>
        </p:blipFill>
        <p:spPr>
          <a:xfrm>
            <a:off x="7942176" y="2850210"/>
            <a:ext cx="3677055" cy="3487023"/>
          </a:xfrm>
          <a:prstGeom prst="rect">
            <a:avLst/>
          </a:prstGeom>
        </p:spPr>
      </p:pic>
      <p:pic>
        <p:nvPicPr>
          <p:cNvPr id="5" name="Picture 4">
            <a:extLst>
              <a:ext uri="{FF2B5EF4-FFF2-40B4-BE49-F238E27FC236}">
                <a16:creationId xmlns:a16="http://schemas.microsoft.com/office/drawing/2014/main" id="{9E99786F-640A-40EC-9822-03A39A3DE1A7}"/>
              </a:ext>
            </a:extLst>
          </p:cNvPr>
          <p:cNvPicPr>
            <a:picLocks noChangeAspect="1"/>
          </p:cNvPicPr>
          <p:nvPr/>
        </p:nvPicPr>
        <p:blipFill>
          <a:blip r:embed="rId5"/>
          <a:srcRect t="3640" b="8045"/>
          <a:stretch/>
        </p:blipFill>
        <p:spPr>
          <a:xfrm>
            <a:off x="733174" y="2833021"/>
            <a:ext cx="3159615" cy="3487023"/>
          </a:xfrm>
          <a:prstGeom prst="rect">
            <a:avLst/>
          </a:prstGeom>
        </p:spPr>
      </p:pic>
    </p:spTree>
    <p:extLst>
      <p:ext uri="{BB962C8B-B14F-4D97-AF65-F5344CB8AC3E}">
        <p14:creationId xmlns:p14="http://schemas.microsoft.com/office/powerpoint/2010/main" val="391587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E76A-ACD0-53DD-A0D3-69EF7280FEF3}"/>
              </a:ext>
            </a:extLst>
          </p:cNvPr>
          <p:cNvSpPr>
            <a:spLocks noGrp="1"/>
          </p:cNvSpPr>
          <p:nvPr>
            <p:ph type="title"/>
          </p:nvPr>
        </p:nvSpPr>
        <p:spPr>
          <a:xfrm>
            <a:off x="715983" y="543255"/>
            <a:ext cx="10760034" cy="1325562"/>
          </a:xfrm>
        </p:spPr>
        <p:txBody>
          <a:bodyPr/>
          <a:lstStyle/>
          <a:p>
            <a:pPr algn="ctr"/>
            <a:r>
              <a:rPr lang="en-US" sz="3600"/>
              <a:t>There are many delicious dishes made from chickpeas. </a:t>
            </a:r>
          </a:p>
        </p:txBody>
      </p:sp>
      <p:sp>
        <p:nvSpPr>
          <p:cNvPr id="5" name="TextBox 4">
            <a:extLst>
              <a:ext uri="{FF2B5EF4-FFF2-40B4-BE49-F238E27FC236}">
                <a16:creationId xmlns:a16="http://schemas.microsoft.com/office/drawing/2014/main" id="{8120945D-382A-DF2B-C0F0-90C894B5D407}"/>
              </a:ext>
            </a:extLst>
          </p:cNvPr>
          <p:cNvSpPr txBox="1"/>
          <p:nvPr/>
        </p:nvSpPr>
        <p:spPr>
          <a:xfrm>
            <a:off x="5349357" y="2810870"/>
            <a:ext cx="6126660" cy="2062103"/>
          </a:xfrm>
          <a:prstGeom prst="rect">
            <a:avLst/>
          </a:prstGeom>
          <a:noFill/>
        </p:spPr>
        <p:txBody>
          <a:bodyPr wrap="square" rtlCol="0">
            <a:spAutoFit/>
          </a:bodyPr>
          <a:lstStyle/>
          <a:p>
            <a:r>
              <a:rPr lang="en-US" sz="3200" b="1"/>
              <a:t>Falafel </a:t>
            </a:r>
            <a:r>
              <a:rPr lang="en-US" sz="3200"/>
              <a:t>are tasty snacks made from soaked dried chickpeas, mixed with spices, shaped and fried.</a:t>
            </a:r>
          </a:p>
        </p:txBody>
      </p:sp>
      <p:pic>
        <p:nvPicPr>
          <p:cNvPr id="10" name="Picture 9" descr="A plate of food with sauce&#10;&#10;Description automatically generated">
            <a:extLst>
              <a:ext uri="{FF2B5EF4-FFF2-40B4-BE49-F238E27FC236}">
                <a16:creationId xmlns:a16="http://schemas.microsoft.com/office/drawing/2014/main" id="{37A1BFD2-EFF7-8C93-89D1-6D04D083CD68}"/>
              </a:ext>
            </a:extLst>
          </p:cNvPr>
          <p:cNvPicPr>
            <a:picLocks noChangeAspect="1"/>
          </p:cNvPicPr>
          <p:nvPr/>
        </p:nvPicPr>
        <p:blipFill>
          <a:blip r:embed="rId2"/>
          <a:stretch>
            <a:fillRect/>
          </a:stretch>
        </p:blipFill>
        <p:spPr>
          <a:xfrm>
            <a:off x="1212073" y="2088847"/>
            <a:ext cx="3294465" cy="3882525"/>
          </a:xfrm>
          <a:prstGeom prst="rect">
            <a:avLst/>
          </a:prstGeom>
        </p:spPr>
      </p:pic>
    </p:spTree>
    <p:extLst>
      <p:ext uri="{BB962C8B-B14F-4D97-AF65-F5344CB8AC3E}">
        <p14:creationId xmlns:p14="http://schemas.microsoft.com/office/powerpoint/2010/main" val="51768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2E6AB-CC66-2707-23DC-351D30C812C7}"/>
              </a:ext>
            </a:extLst>
          </p:cNvPr>
          <p:cNvSpPr>
            <a:spLocks noGrp="1"/>
          </p:cNvSpPr>
          <p:nvPr>
            <p:ph type="title"/>
          </p:nvPr>
        </p:nvSpPr>
        <p:spPr>
          <a:xfrm>
            <a:off x="-95003" y="365125"/>
            <a:ext cx="12287003" cy="1325562"/>
          </a:xfrm>
        </p:spPr>
        <p:txBody>
          <a:bodyPr/>
          <a:lstStyle/>
          <a:p>
            <a:pPr algn="ctr"/>
            <a:r>
              <a:rPr lang="en-US" sz="3600"/>
              <a:t>There are also dishes made from chickpea flour.</a:t>
            </a:r>
          </a:p>
        </p:txBody>
      </p:sp>
      <p:pic>
        <p:nvPicPr>
          <p:cNvPr id="3" name="Picture 2">
            <a:extLst>
              <a:ext uri="{FF2B5EF4-FFF2-40B4-BE49-F238E27FC236}">
                <a16:creationId xmlns:a16="http://schemas.microsoft.com/office/drawing/2014/main" id="{95101C03-3254-BC51-B68D-5594C84CF29F}"/>
              </a:ext>
            </a:extLst>
          </p:cNvPr>
          <p:cNvPicPr>
            <a:picLocks noChangeAspect="1"/>
          </p:cNvPicPr>
          <p:nvPr/>
        </p:nvPicPr>
        <p:blipFill>
          <a:blip r:embed="rId2"/>
          <a:stretch>
            <a:fillRect/>
          </a:stretch>
        </p:blipFill>
        <p:spPr>
          <a:xfrm>
            <a:off x="750439" y="2186483"/>
            <a:ext cx="3131071" cy="4174761"/>
          </a:xfrm>
          <a:prstGeom prst="rect">
            <a:avLst/>
          </a:prstGeom>
        </p:spPr>
      </p:pic>
      <p:sp>
        <p:nvSpPr>
          <p:cNvPr id="4" name="TextBox 3">
            <a:extLst>
              <a:ext uri="{FF2B5EF4-FFF2-40B4-BE49-F238E27FC236}">
                <a16:creationId xmlns:a16="http://schemas.microsoft.com/office/drawing/2014/main" id="{1193D7AB-CF6F-0235-A80A-05F01032661C}"/>
              </a:ext>
            </a:extLst>
          </p:cNvPr>
          <p:cNvSpPr txBox="1"/>
          <p:nvPr/>
        </p:nvSpPr>
        <p:spPr>
          <a:xfrm>
            <a:off x="4129697" y="4198606"/>
            <a:ext cx="2602200" cy="2246769"/>
          </a:xfrm>
          <a:prstGeom prst="rect">
            <a:avLst/>
          </a:prstGeom>
          <a:noFill/>
        </p:spPr>
        <p:txBody>
          <a:bodyPr wrap="square" rtlCol="0">
            <a:spAutoFit/>
          </a:bodyPr>
          <a:lstStyle/>
          <a:p>
            <a:r>
              <a:rPr lang="en-US" sz="2800"/>
              <a:t>In Italy, cooks make these chickpea crackers called </a:t>
            </a:r>
            <a:r>
              <a:rPr lang="en-US" sz="2800" err="1"/>
              <a:t>panelle</a:t>
            </a:r>
            <a:r>
              <a:rPr lang="en-US" sz="2800"/>
              <a:t>.</a:t>
            </a:r>
          </a:p>
        </p:txBody>
      </p:sp>
      <p:pic>
        <p:nvPicPr>
          <p:cNvPr id="5" name="Picture 4" descr="A plate of french fries&#10;&#10;Description automatically generated">
            <a:extLst>
              <a:ext uri="{FF2B5EF4-FFF2-40B4-BE49-F238E27FC236}">
                <a16:creationId xmlns:a16="http://schemas.microsoft.com/office/drawing/2014/main" id="{B989EEF2-7424-3EC9-79DA-6F82D057A209}"/>
              </a:ext>
            </a:extLst>
          </p:cNvPr>
          <p:cNvPicPr>
            <a:picLocks noChangeAspect="1"/>
          </p:cNvPicPr>
          <p:nvPr/>
        </p:nvPicPr>
        <p:blipFill>
          <a:blip r:embed="rId3"/>
          <a:srcRect t="6039" b="4319"/>
          <a:stretch/>
        </p:blipFill>
        <p:spPr>
          <a:xfrm rot="5400000">
            <a:off x="7943906" y="2400452"/>
            <a:ext cx="2762071" cy="4185738"/>
          </a:xfrm>
          <a:prstGeom prst="rect">
            <a:avLst/>
          </a:prstGeom>
        </p:spPr>
      </p:pic>
      <p:sp>
        <p:nvSpPr>
          <p:cNvPr id="8" name="TextBox 7">
            <a:extLst>
              <a:ext uri="{FF2B5EF4-FFF2-40B4-BE49-F238E27FC236}">
                <a16:creationId xmlns:a16="http://schemas.microsoft.com/office/drawing/2014/main" id="{2808A1DE-37B0-4949-5C8A-02504E0AF95A}"/>
              </a:ext>
            </a:extLst>
          </p:cNvPr>
          <p:cNvSpPr txBox="1"/>
          <p:nvPr/>
        </p:nvSpPr>
        <p:spPr>
          <a:xfrm>
            <a:off x="5238235" y="1552550"/>
            <a:ext cx="6286455" cy="1384995"/>
          </a:xfrm>
          <a:prstGeom prst="rect">
            <a:avLst/>
          </a:prstGeom>
          <a:noFill/>
        </p:spPr>
        <p:txBody>
          <a:bodyPr wrap="square" lIns="91440" tIns="45720" rIns="91440" bIns="45720" anchor="t">
            <a:spAutoFit/>
          </a:bodyPr>
          <a:lstStyle/>
          <a:p>
            <a:pPr algn="r"/>
            <a:r>
              <a:rPr lang="en-US" sz="2800" dirty="0"/>
              <a:t>These look like chips but they are actually something from France called Panisse made from chickpea flour!</a:t>
            </a:r>
          </a:p>
        </p:txBody>
      </p:sp>
    </p:spTree>
    <p:extLst>
      <p:ext uri="{BB962C8B-B14F-4D97-AF65-F5344CB8AC3E}">
        <p14:creationId xmlns:p14="http://schemas.microsoft.com/office/powerpoint/2010/main" val="4151519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97CC-EAE2-D4DF-A36C-89A38E47FE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6CE34-CA1E-AB43-D98E-37541098689B}"/>
              </a:ext>
            </a:extLst>
          </p:cNvPr>
          <p:cNvSpPr>
            <a:spLocks noGrp="1"/>
          </p:cNvSpPr>
          <p:nvPr>
            <p:ph type="title"/>
          </p:nvPr>
        </p:nvSpPr>
        <p:spPr>
          <a:xfrm>
            <a:off x="1008587" y="1782468"/>
            <a:ext cx="5740556" cy="3038914"/>
          </a:xfrm>
        </p:spPr>
        <p:txBody>
          <a:bodyPr/>
          <a:lstStyle/>
          <a:p>
            <a:r>
              <a:rPr lang="en-US" sz="4000" dirty="0"/>
              <a:t>Dried chickpeas need to be cooked before eating. </a:t>
            </a:r>
            <a:br>
              <a:rPr lang="en-US" sz="4000" dirty="0"/>
            </a:br>
            <a:br>
              <a:rPr lang="en-US" sz="4000" dirty="0"/>
            </a:br>
            <a:r>
              <a:rPr lang="en-US" sz="4000" dirty="0"/>
              <a:t>You can get chickpeas in jars and tins, ready to eat. </a:t>
            </a:r>
            <a:br>
              <a:rPr lang="en-US" sz="4000" dirty="0"/>
            </a:br>
            <a:endParaRPr lang="en-US" sz="4000" dirty="0"/>
          </a:p>
        </p:txBody>
      </p:sp>
      <p:pic>
        <p:nvPicPr>
          <p:cNvPr id="3" name="Picture 2">
            <a:extLst>
              <a:ext uri="{FF2B5EF4-FFF2-40B4-BE49-F238E27FC236}">
                <a16:creationId xmlns:a16="http://schemas.microsoft.com/office/drawing/2014/main" id="{91E59962-4EC4-3547-0A34-240515BBC242}"/>
              </a:ext>
            </a:extLst>
          </p:cNvPr>
          <p:cNvPicPr>
            <a:picLocks noChangeAspect="1"/>
          </p:cNvPicPr>
          <p:nvPr/>
        </p:nvPicPr>
        <p:blipFill>
          <a:blip r:embed="rId2"/>
          <a:stretch>
            <a:fillRect/>
          </a:stretch>
        </p:blipFill>
        <p:spPr>
          <a:xfrm>
            <a:off x="7373413" y="300230"/>
            <a:ext cx="3810000" cy="6044309"/>
          </a:xfrm>
          <a:prstGeom prst="rect">
            <a:avLst/>
          </a:prstGeom>
        </p:spPr>
      </p:pic>
    </p:spTree>
    <p:extLst>
      <p:ext uri="{BB962C8B-B14F-4D97-AF65-F5344CB8AC3E}">
        <p14:creationId xmlns:p14="http://schemas.microsoft.com/office/powerpoint/2010/main" val="166079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Google Shape;91;p2">
            <a:extLst>
              <a:ext uri="{FF2B5EF4-FFF2-40B4-BE49-F238E27FC236}">
                <a16:creationId xmlns:a16="http://schemas.microsoft.com/office/drawing/2014/main" id="{89AFFDB8-3FCC-4F5D-B449-8201C3B373A1}"/>
              </a:ext>
            </a:extLst>
          </p:cNvPr>
          <p:cNvSpPr>
            <a:spLocks noGrp="1" noChangeArrowheads="1"/>
          </p:cNvSpPr>
          <p:nvPr>
            <p:ph type="title"/>
          </p:nvPr>
        </p:nvSpPr>
        <p:spPr>
          <a:xfrm>
            <a:off x="718292" y="1014412"/>
            <a:ext cx="5894388" cy="4829175"/>
          </a:xfrm>
        </p:spPr>
        <p:txBody>
          <a:bodyPr lIns="91425" tIns="45700" rIns="91425" bIns="45700"/>
          <a:lstStyle/>
          <a:p>
            <a:pPr>
              <a:buClr>
                <a:srgbClr val="000000"/>
              </a:buClr>
              <a:buSzPts val="4000"/>
              <a:buFont typeface="Avenir" pitchFamily="2" charset="0"/>
              <a:buNone/>
            </a:pPr>
            <a:r>
              <a:rPr lang="en-US" altLang="en-US">
                <a:solidFill>
                  <a:srgbClr val="000000"/>
                </a:solidFill>
                <a:latin typeface="+mj-lt"/>
                <a:cs typeface="Avenir" pitchFamily="2" charset="0"/>
                <a:sym typeface="Avenir" pitchFamily="2" charset="0"/>
              </a:rPr>
              <a:t>Before we start, has everyone washed their hands?</a:t>
            </a:r>
            <a:endParaRPr lang="en-US" altLang="en-US">
              <a:latin typeface="+mj-lt"/>
            </a:endParaRPr>
          </a:p>
        </p:txBody>
      </p:sp>
      <p:pic>
        <p:nvPicPr>
          <p:cNvPr id="4099" name="Google Shape;92;p2">
            <a:extLst>
              <a:ext uri="{FF2B5EF4-FFF2-40B4-BE49-F238E27FC236}">
                <a16:creationId xmlns:a16="http://schemas.microsoft.com/office/drawing/2014/main" id="{C4E9D840-E349-4E4E-98F3-8BBE61CABD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297" y="845342"/>
            <a:ext cx="3875087"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C4C5-7AED-EA8E-DB45-1E44F284AE16}"/>
              </a:ext>
            </a:extLst>
          </p:cNvPr>
          <p:cNvSpPr>
            <a:spLocks noGrp="1"/>
          </p:cNvSpPr>
          <p:nvPr>
            <p:ph type="title"/>
          </p:nvPr>
        </p:nvSpPr>
        <p:spPr>
          <a:xfrm>
            <a:off x="681100" y="899515"/>
            <a:ext cx="10515600" cy="1325562"/>
          </a:xfrm>
        </p:spPr>
        <p:txBody>
          <a:bodyPr/>
          <a:lstStyle/>
          <a:p>
            <a:r>
              <a:rPr lang="en-US" sz="3600" b="1"/>
              <a:t>Let’s feel these cooked chickpeas. </a:t>
            </a:r>
            <a:br>
              <a:rPr lang="en-US" sz="3600"/>
            </a:br>
            <a:br>
              <a:rPr lang="en-US" sz="3600"/>
            </a:br>
            <a:r>
              <a:rPr lang="en-US" sz="3600"/>
              <a:t>How do they feel? How are they different from the dried ones? Can you mash them?</a:t>
            </a:r>
          </a:p>
        </p:txBody>
      </p:sp>
      <p:pic>
        <p:nvPicPr>
          <p:cNvPr id="8" name="Picture 7">
            <a:extLst>
              <a:ext uri="{FF2B5EF4-FFF2-40B4-BE49-F238E27FC236}">
                <a16:creationId xmlns:a16="http://schemas.microsoft.com/office/drawing/2014/main" id="{468B33D7-C491-A66D-9691-9C527D30DFDC}"/>
              </a:ext>
            </a:extLst>
          </p:cNvPr>
          <p:cNvPicPr>
            <a:picLocks noChangeAspect="1"/>
          </p:cNvPicPr>
          <p:nvPr/>
        </p:nvPicPr>
        <p:blipFill>
          <a:blip r:embed="rId2"/>
          <a:srcRect b="33553"/>
          <a:stretch/>
        </p:blipFill>
        <p:spPr>
          <a:xfrm>
            <a:off x="345312" y="2656877"/>
            <a:ext cx="11501375" cy="4201123"/>
          </a:xfrm>
          <a:prstGeom prst="rect">
            <a:avLst/>
          </a:prstGeom>
        </p:spPr>
      </p:pic>
    </p:spTree>
    <p:extLst>
      <p:ext uri="{BB962C8B-B14F-4D97-AF65-F5344CB8AC3E}">
        <p14:creationId xmlns:p14="http://schemas.microsoft.com/office/powerpoint/2010/main" val="825139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9CD9-7028-E223-51C9-EF0C30A41423}"/>
              </a:ext>
            </a:extLst>
          </p:cNvPr>
          <p:cNvSpPr>
            <a:spLocks noGrp="1"/>
          </p:cNvSpPr>
          <p:nvPr>
            <p:ph type="title"/>
          </p:nvPr>
        </p:nvSpPr>
        <p:spPr>
          <a:xfrm>
            <a:off x="644989" y="365125"/>
            <a:ext cx="10515600" cy="1325562"/>
          </a:xfrm>
        </p:spPr>
        <p:txBody>
          <a:bodyPr/>
          <a:lstStyle/>
          <a:p>
            <a:pPr algn="ctr"/>
            <a:r>
              <a:rPr lang="en-US" dirty="0"/>
              <a:t>Now shall we taste the chickpeas (and hummus and peas)? </a:t>
            </a:r>
          </a:p>
        </p:txBody>
      </p:sp>
      <p:pic>
        <p:nvPicPr>
          <p:cNvPr id="3" name="Picture 2">
            <a:extLst>
              <a:ext uri="{FF2B5EF4-FFF2-40B4-BE49-F238E27FC236}">
                <a16:creationId xmlns:a16="http://schemas.microsoft.com/office/drawing/2014/main" id="{4AE7B8CA-4C73-44EE-81B3-21C76998CD64}"/>
              </a:ext>
            </a:extLst>
          </p:cNvPr>
          <p:cNvPicPr>
            <a:picLocks noChangeAspect="1"/>
          </p:cNvPicPr>
          <p:nvPr/>
        </p:nvPicPr>
        <p:blipFill>
          <a:blip r:embed="rId2"/>
          <a:stretch>
            <a:fillRect/>
          </a:stretch>
        </p:blipFill>
        <p:spPr>
          <a:xfrm>
            <a:off x="793281" y="1964988"/>
            <a:ext cx="2792375" cy="4429915"/>
          </a:xfrm>
          <a:prstGeom prst="rect">
            <a:avLst/>
          </a:prstGeom>
        </p:spPr>
      </p:pic>
      <p:pic>
        <p:nvPicPr>
          <p:cNvPr id="4" name="Picture 3" descr="A child holding a piece of food&#10;&#10;AI-generated content may be incorrect.">
            <a:extLst>
              <a:ext uri="{FF2B5EF4-FFF2-40B4-BE49-F238E27FC236}">
                <a16:creationId xmlns:a16="http://schemas.microsoft.com/office/drawing/2014/main" id="{B46BC489-E351-E730-C94F-602A577AB0E6}"/>
              </a:ext>
            </a:extLst>
          </p:cNvPr>
          <p:cNvPicPr>
            <a:picLocks noChangeAspect="1"/>
          </p:cNvPicPr>
          <p:nvPr/>
        </p:nvPicPr>
        <p:blipFill>
          <a:blip r:embed="rId3"/>
          <a:srcRect t="4761" b="6678"/>
          <a:stretch/>
        </p:blipFill>
        <p:spPr>
          <a:xfrm>
            <a:off x="3894785" y="2068286"/>
            <a:ext cx="3567715" cy="4212772"/>
          </a:xfrm>
          <a:prstGeom prst="rect">
            <a:avLst/>
          </a:prstGeom>
        </p:spPr>
      </p:pic>
      <p:pic>
        <p:nvPicPr>
          <p:cNvPr id="8" name="Picture 7" descr="A table with various food items&#10;&#10;AI-generated content may be incorrect.">
            <a:extLst>
              <a:ext uri="{FF2B5EF4-FFF2-40B4-BE49-F238E27FC236}">
                <a16:creationId xmlns:a16="http://schemas.microsoft.com/office/drawing/2014/main" id="{E9D67D83-2A69-460B-6307-7DDF0DAC83A9}"/>
              </a:ext>
            </a:extLst>
          </p:cNvPr>
          <p:cNvPicPr>
            <a:picLocks noChangeAspect="1"/>
          </p:cNvPicPr>
          <p:nvPr/>
        </p:nvPicPr>
        <p:blipFill>
          <a:blip r:embed="rId4"/>
          <a:stretch>
            <a:fillRect/>
          </a:stretch>
        </p:blipFill>
        <p:spPr>
          <a:xfrm>
            <a:off x="7852219" y="2062960"/>
            <a:ext cx="3142352" cy="4202835"/>
          </a:xfrm>
          <a:prstGeom prst="rect">
            <a:avLst/>
          </a:prstGeom>
        </p:spPr>
      </p:pic>
    </p:spTree>
    <p:extLst>
      <p:ext uri="{BB962C8B-B14F-4D97-AF65-F5344CB8AC3E}">
        <p14:creationId xmlns:p14="http://schemas.microsoft.com/office/powerpoint/2010/main" val="1068933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CEA7-B491-E805-F726-F39EB90B0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ECA7C-C7E1-C7A9-044D-5385847CE39A}"/>
              </a:ext>
            </a:extLst>
          </p:cNvPr>
          <p:cNvSpPr>
            <a:spLocks noGrp="1"/>
          </p:cNvSpPr>
          <p:nvPr>
            <p:ph type="title"/>
          </p:nvPr>
        </p:nvSpPr>
        <p:spPr>
          <a:xfrm>
            <a:off x="838200" y="592154"/>
            <a:ext cx="10515600" cy="1325562"/>
          </a:xfrm>
        </p:spPr>
        <p:txBody>
          <a:bodyPr/>
          <a:lstStyle/>
          <a:p>
            <a:r>
              <a:rPr lang="en-US" sz="3600" b="1"/>
              <a:t>How did the chickpeas feel in your mouth? </a:t>
            </a:r>
          </a:p>
        </p:txBody>
      </p:sp>
      <p:pic>
        <p:nvPicPr>
          <p:cNvPr id="5" name="Picture 4" descr="A bowl of soup with chickpeas and herbs&#10;&#10;Description automatically generated">
            <a:extLst>
              <a:ext uri="{FF2B5EF4-FFF2-40B4-BE49-F238E27FC236}">
                <a16:creationId xmlns:a16="http://schemas.microsoft.com/office/drawing/2014/main" id="{D0C00898-D961-2EB8-F4C8-DBABF58D5590}"/>
              </a:ext>
            </a:extLst>
          </p:cNvPr>
          <p:cNvPicPr>
            <a:picLocks noChangeAspect="1"/>
          </p:cNvPicPr>
          <p:nvPr/>
        </p:nvPicPr>
        <p:blipFill>
          <a:blip r:embed="rId2"/>
          <a:stretch>
            <a:fillRect/>
          </a:stretch>
        </p:blipFill>
        <p:spPr>
          <a:xfrm>
            <a:off x="8025627" y="2149434"/>
            <a:ext cx="3087309" cy="4116412"/>
          </a:xfrm>
          <a:prstGeom prst="rect">
            <a:avLst/>
          </a:prstGeom>
        </p:spPr>
      </p:pic>
      <p:sp>
        <p:nvSpPr>
          <p:cNvPr id="4" name="Title 1">
            <a:extLst>
              <a:ext uri="{FF2B5EF4-FFF2-40B4-BE49-F238E27FC236}">
                <a16:creationId xmlns:a16="http://schemas.microsoft.com/office/drawing/2014/main" id="{DC4C873E-DE4F-7A70-12C6-6E16FA3861F1}"/>
              </a:ext>
            </a:extLst>
          </p:cNvPr>
          <p:cNvSpPr txBox="1">
            <a:spLocks/>
          </p:cNvSpPr>
          <p:nvPr/>
        </p:nvSpPr>
        <p:spPr>
          <a:xfrm>
            <a:off x="947058" y="2712413"/>
            <a:ext cx="6817850" cy="265241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r>
              <a:rPr lang="en-US" sz="2800" dirty="0"/>
              <a:t>Can you describe the texture and write it down? </a:t>
            </a:r>
          </a:p>
          <a:p>
            <a:endParaRPr lang="en-US" sz="2800" dirty="0"/>
          </a:p>
          <a:p>
            <a:r>
              <a:rPr lang="en-US" sz="2800" dirty="0"/>
              <a:t>Were they wet or dry? </a:t>
            </a:r>
          </a:p>
          <a:p>
            <a:endParaRPr lang="en-US" sz="2800" dirty="0"/>
          </a:p>
          <a:p>
            <a:r>
              <a:rPr lang="en-US" sz="2800" dirty="0"/>
              <a:t>Juicy or hard?</a:t>
            </a:r>
          </a:p>
        </p:txBody>
      </p:sp>
    </p:spTree>
    <p:extLst>
      <p:ext uri="{BB962C8B-B14F-4D97-AF65-F5344CB8AC3E}">
        <p14:creationId xmlns:p14="http://schemas.microsoft.com/office/powerpoint/2010/main" val="720092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D65A-4AB5-E195-4108-BE0EA741B940}"/>
              </a:ext>
            </a:extLst>
          </p:cNvPr>
          <p:cNvSpPr>
            <a:spLocks noGrp="1"/>
          </p:cNvSpPr>
          <p:nvPr>
            <p:ph type="title"/>
          </p:nvPr>
        </p:nvSpPr>
        <p:spPr>
          <a:xfrm>
            <a:off x="1023656" y="862751"/>
            <a:ext cx="7097872" cy="1325562"/>
          </a:xfrm>
        </p:spPr>
        <p:txBody>
          <a:bodyPr/>
          <a:lstStyle/>
          <a:p>
            <a:r>
              <a:rPr lang="en-US" sz="3600" b="1" dirty="0"/>
              <a:t>How did the chickpeas and hummus taste to you? </a:t>
            </a:r>
          </a:p>
        </p:txBody>
      </p:sp>
      <p:pic>
        <p:nvPicPr>
          <p:cNvPr id="4" name="Picture 3" descr="A white paper with writing on it&#10;&#10;AI-generated content may be incorrect.">
            <a:extLst>
              <a:ext uri="{FF2B5EF4-FFF2-40B4-BE49-F238E27FC236}">
                <a16:creationId xmlns:a16="http://schemas.microsoft.com/office/drawing/2014/main" id="{E756205E-7B8C-DF80-E9B3-39F2E65C21B4}"/>
              </a:ext>
            </a:extLst>
          </p:cNvPr>
          <p:cNvPicPr>
            <a:picLocks noChangeAspect="1"/>
          </p:cNvPicPr>
          <p:nvPr/>
        </p:nvPicPr>
        <p:blipFill>
          <a:blip r:embed="rId2"/>
          <a:srcRect r="28167" b="62549"/>
          <a:stretch/>
        </p:blipFill>
        <p:spPr>
          <a:xfrm>
            <a:off x="1034542" y="2517645"/>
            <a:ext cx="6052058" cy="3477604"/>
          </a:xfrm>
          <a:prstGeom prst="rect">
            <a:avLst/>
          </a:prstGeom>
        </p:spPr>
      </p:pic>
      <p:pic>
        <p:nvPicPr>
          <p:cNvPr id="8" name="Picture 7" descr="A group of corn kernels&#10;&#10;AI-generated content may be incorrect.">
            <a:extLst>
              <a:ext uri="{FF2B5EF4-FFF2-40B4-BE49-F238E27FC236}">
                <a16:creationId xmlns:a16="http://schemas.microsoft.com/office/drawing/2014/main" id="{C5BBE2B3-C9B0-A7EE-BF72-D78DD1978576}"/>
              </a:ext>
            </a:extLst>
          </p:cNvPr>
          <p:cNvPicPr>
            <a:picLocks noChangeAspect="1"/>
          </p:cNvPicPr>
          <p:nvPr/>
        </p:nvPicPr>
        <p:blipFill>
          <a:blip r:embed="rId3"/>
          <a:stretch>
            <a:fillRect/>
          </a:stretch>
        </p:blipFill>
        <p:spPr>
          <a:xfrm>
            <a:off x="8284814" y="653143"/>
            <a:ext cx="3135888" cy="5551714"/>
          </a:xfrm>
          <a:prstGeom prst="rect">
            <a:avLst/>
          </a:prstGeom>
        </p:spPr>
      </p:pic>
    </p:spTree>
    <p:extLst>
      <p:ext uri="{BB962C8B-B14F-4D97-AF65-F5344CB8AC3E}">
        <p14:creationId xmlns:p14="http://schemas.microsoft.com/office/powerpoint/2010/main" val="1387622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90D3-8826-5366-5C18-9B7DACB2C3EA}"/>
              </a:ext>
            </a:extLst>
          </p:cNvPr>
          <p:cNvSpPr>
            <a:spLocks noGrp="1"/>
          </p:cNvSpPr>
          <p:nvPr>
            <p:ph type="title"/>
          </p:nvPr>
        </p:nvSpPr>
        <p:spPr>
          <a:xfrm>
            <a:off x="1132114" y="474973"/>
            <a:ext cx="10515600" cy="1325562"/>
          </a:xfrm>
        </p:spPr>
        <p:txBody>
          <a:bodyPr/>
          <a:lstStyle/>
          <a:p>
            <a:pPr algn="ctr"/>
            <a:r>
              <a:rPr lang="en-US" dirty="0"/>
              <a:t>Did anyone try anything new today?</a:t>
            </a:r>
          </a:p>
        </p:txBody>
      </p:sp>
      <p:pic>
        <p:nvPicPr>
          <p:cNvPr id="5" name="Picture 4" descr="A group of children making food&#10;&#10;AI-generated content may be incorrect.">
            <a:extLst>
              <a:ext uri="{FF2B5EF4-FFF2-40B4-BE49-F238E27FC236}">
                <a16:creationId xmlns:a16="http://schemas.microsoft.com/office/drawing/2014/main" id="{40DFD7E7-64BC-97FD-843E-166EC02AC5D3}"/>
              </a:ext>
            </a:extLst>
          </p:cNvPr>
          <p:cNvPicPr>
            <a:picLocks noChangeAspect="1"/>
          </p:cNvPicPr>
          <p:nvPr/>
        </p:nvPicPr>
        <p:blipFill>
          <a:blip r:embed="rId2"/>
          <a:srcRect t="6000"/>
          <a:stretch/>
        </p:blipFill>
        <p:spPr>
          <a:xfrm>
            <a:off x="3236333" y="1800535"/>
            <a:ext cx="5719334" cy="4061139"/>
          </a:xfrm>
          <a:prstGeom prst="rect">
            <a:avLst/>
          </a:prstGeom>
        </p:spPr>
      </p:pic>
    </p:spTree>
    <p:extLst>
      <p:ext uri="{BB962C8B-B14F-4D97-AF65-F5344CB8AC3E}">
        <p14:creationId xmlns:p14="http://schemas.microsoft.com/office/powerpoint/2010/main" val="3847919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Google Shape;221;p17">
            <a:extLst>
              <a:ext uri="{FF2B5EF4-FFF2-40B4-BE49-F238E27FC236}">
                <a16:creationId xmlns:a16="http://schemas.microsoft.com/office/drawing/2014/main" id="{5C3ACD50-986B-4B21-84DD-2D36CDF267F1}"/>
              </a:ext>
            </a:extLst>
          </p:cNvPr>
          <p:cNvSpPr txBox="1">
            <a:spLocks noChangeArrowheads="1"/>
          </p:cNvSpPr>
          <p:nvPr/>
        </p:nvSpPr>
        <p:spPr bwMode="auto">
          <a:xfrm>
            <a:off x="1227137" y="468798"/>
            <a:ext cx="9737725" cy="18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Clr>
                <a:srgbClr val="000000"/>
              </a:buClr>
              <a:buSzPts val="3200"/>
              <a:buFont typeface="Avenir" pitchFamily="2" charset="0"/>
              <a:buNone/>
            </a:pPr>
            <a:r>
              <a:rPr lang="en-US" altLang="en-US" sz="4800" dirty="0">
                <a:solidFill>
                  <a:srgbClr val="000000"/>
                </a:solidFill>
                <a:ea typeface="Calibri" panose="020F0502020204030204" pitchFamily="34" charset="0"/>
                <a:cs typeface="Calibri" panose="020F0502020204030204" pitchFamily="34" charset="0"/>
                <a:sym typeface="Avenir" pitchFamily="2" charset="0"/>
              </a:rPr>
              <a:t>Teachers:</a:t>
            </a:r>
            <a:endParaRPr lang="en-US" altLang="en-US" sz="1800" dirty="0">
              <a:ea typeface="Calibri" panose="020F0502020204030204" pitchFamily="34" charset="0"/>
              <a:cs typeface="Calibri" panose="020F0502020204030204" pitchFamily="34" charset="0"/>
            </a:endParaRPr>
          </a:p>
          <a:p>
            <a:pPr algn="ctr">
              <a:lnSpc>
                <a:spcPct val="100000"/>
              </a:lnSpc>
              <a:spcBef>
                <a:spcPct val="0"/>
              </a:spcBef>
              <a:buClr>
                <a:srgbClr val="000000"/>
              </a:buClr>
              <a:buSzPts val="3200"/>
              <a:buFont typeface="Avenir" pitchFamily="2" charset="0"/>
              <a:buNone/>
            </a:pPr>
            <a:r>
              <a:rPr lang="en-US" altLang="en-US" sz="3200" b="1" dirty="0">
                <a:solidFill>
                  <a:srgbClr val="000000"/>
                </a:solidFill>
                <a:ea typeface="Calibri" panose="020F0502020204030204" pitchFamily="34" charset="0"/>
                <a:cs typeface="Calibri" panose="020F0502020204030204" pitchFamily="34" charset="0"/>
                <a:sym typeface="Avenir" pitchFamily="2" charset="0"/>
              </a:rPr>
              <a:t>Please click </a:t>
            </a:r>
            <a:r>
              <a:rPr lang="en-US" altLang="en-US" sz="3200" b="1" u="sng" dirty="0">
                <a:solidFill>
                  <a:srgbClr val="000000"/>
                </a:solidFill>
                <a:ea typeface="Calibri" panose="020F0502020204030204" pitchFamily="34" charset="0"/>
                <a:cs typeface="Calibri" panose="020F0502020204030204" pitchFamily="34" charset="0"/>
                <a:sym typeface="Avenir" pitchFamily="2" charset="0"/>
                <a:hlinkClick r:id="rId3"/>
              </a:rPr>
              <a:t>HERE</a:t>
            </a:r>
            <a:r>
              <a:rPr lang="en-US" altLang="en-US" sz="3200" b="1" dirty="0">
                <a:solidFill>
                  <a:srgbClr val="000000"/>
                </a:solidFill>
                <a:ea typeface="Calibri" panose="020F0502020204030204" pitchFamily="34" charset="0"/>
                <a:cs typeface="Calibri" panose="020F0502020204030204" pitchFamily="34" charset="0"/>
                <a:sym typeface="Avenir" pitchFamily="2" charset="0"/>
              </a:rPr>
              <a:t> to tell us what new foods the children tried! </a:t>
            </a:r>
            <a:endParaRPr lang="en-US" altLang="en-US" sz="1400" b="1" dirty="0">
              <a:solidFill>
                <a:srgbClr val="000000"/>
              </a:solidFill>
              <a:ea typeface="Calibri" panose="020F0502020204030204" pitchFamily="34" charset="0"/>
              <a:cs typeface="Calibri" panose="020F0502020204030204" pitchFamily="34" charset="0"/>
              <a:sym typeface="Arial" panose="020B0604020202020204" pitchFamily="34" charset="0"/>
            </a:endParaRPr>
          </a:p>
        </p:txBody>
      </p:sp>
      <p:sp>
        <p:nvSpPr>
          <p:cNvPr id="25604" name="Google Shape;222;p17">
            <a:extLst>
              <a:ext uri="{FF2B5EF4-FFF2-40B4-BE49-F238E27FC236}">
                <a16:creationId xmlns:a16="http://schemas.microsoft.com/office/drawing/2014/main" id="{FDC0CC60-28B2-4D0A-A166-D199D4404E38}"/>
              </a:ext>
            </a:extLst>
          </p:cNvPr>
          <p:cNvSpPr txBox="1">
            <a:spLocks noChangeArrowheads="1"/>
          </p:cNvSpPr>
          <p:nvPr/>
        </p:nvSpPr>
        <p:spPr bwMode="auto">
          <a:xfrm>
            <a:off x="1318590" y="5200098"/>
            <a:ext cx="9554818" cy="101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Clr>
                <a:srgbClr val="000000"/>
              </a:buClr>
              <a:buSzPts val="3200"/>
              <a:buFont typeface="Avenir" pitchFamily="2" charset="0"/>
              <a:buNone/>
            </a:pPr>
            <a:r>
              <a:rPr lang="en-US" altLang="en-US" sz="2000">
                <a:solidFill>
                  <a:srgbClr val="000000"/>
                </a:solidFill>
                <a:ea typeface="Calibri" panose="020F0502020204030204" pitchFamily="34" charset="0"/>
                <a:cs typeface="Calibri" panose="020F0502020204030204" pitchFamily="34" charset="0"/>
                <a:sym typeface="Arial" panose="020B0604020202020204" pitchFamily="34" charset="0"/>
              </a:rPr>
              <a:t>Please let us know how many children tried something new today – and what they tried. This information will help us measure the impact of our work. Our main objective is to understand how many children tried a new vegetable or fruit</a:t>
            </a:r>
            <a:endParaRPr lang="en-US" altLang="en-US" sz="2000" b="1">
              <a:solidFill>
                <a:srgbClr val="000000"/>
              </a:solidFill>
              <a:ea typeface="Calibri" panose="020F0502020204030204" pitchFamily="34" charset="0"/>
              <a:cs typeface="Calibri" panose="020F0502020204030204" pitchFamily="34" charset="0"/>
              <a:sym typeface="Arial" panose="020B0604020202020204" pitchFamily="34" charset="0"/>
            </a:endParaRPr>
          </a:p>
        </p:txBody>
      </p:sp>
      <p:pic>
        <p:nvPicPr>
          <p:cNvPr id="5" name="Picture 4" descr="A group of people posing for the camera&#10;&#10;Description automatically generated">
            <a:extLst>
              <a:ext uri="{FF2B5EF4-FFF2-40B4-BE49-F238E27FC236}">
                <a16:creationId xmlns:a16="http://schemas.microsoft.com/office/drawing/2014/main" id="{C55229D8-D538-4ADB-9ECD-C111DFF6334B}"/>
              </a:ext>
            </a:extLst>
          </p:cNvPr>
          <p:cNvPicPr>
            <a:picLocks noChangeAspect="1"/>
          </p:cNvPicPr>
          <p:nvPr/>
        </p:nvPicPr>
        <p:blipFill>
          <a:blip r:embed="rId4"/>
          <a:stretch>
            <a:fillRect/>
          </a:stretch>
        </p:blipFill>
        <p:spPr>
          <a:xfrm>
            <a:off x="4075687" y="2433002"/>
            <a:ext cx="4040624" cy="261873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27;p18">
            <a:extLst>
              <a:ext uri="{FF2B5EF4-FFF2-40B4-BE49-F238E27FC236}">
                <a16:creationId xmlns:a16="http://schemas.microsoft.com/office/drawing/2014/main" id="{EECD8A15-05B4-4E10-B980-E81D0016889A}"/>
              </a:ext>
            </a:extLst>
          </p:cNvPr>
          <p:cNvSpPr txBox="1">
            <a:spLocks noChangeArrowheads="1"/>
          </p:cNvSpPr>
          <p:nvPr/>
        </p:nvSpPr>
        <p:spPr bwMode="auto">
          <a:xfrm>
            <a:off x="865188" y="244475"/>
            <a:ext cx="105156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Clr>
                <a:srgbClr val="000000"/>
              </a:buClr>
              <a:buSzPts val="4400"/>
              <a:buFont typeface="Calibri" panose="020F0502020204030204" pitchFamily="34" charset="0"/>
              <a:buNone/>
            </a:pPr>
            <a:br>
              <a:rPr lang="en-US" altLang="en-US" sz="4400">
                <a:solidFill>
                  <a:srgbClr val="000000"/>
                </a:solidFill>
                <a:cs typeface="Calibri" panose="020F0502020204030204" pitchFamily="34" charset="0"/>
                <a:sym typeface="Calibri" panose="020F0502020204030204" pitchFamily="34" charset="0"/>
              </a:rPr>
            </a:b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28" name="Google Shape;228;p18">
            <a:extLst>
              <a:ext uri="{FF2B5EF4-FFF2-40B4-BE49-F238E27FC236}">
                <a16:creationId xmlns:a16="http://schemas.microsoft.com/office/drawing/2014/main" id="{D52F03DC-A693-4209-85C4-AD15434A5B63}"/>
              </a:ext>
            </a:extLst>
          </p:cNvPr>
          <p:cNvSpPr txBox="1"/>
          <p:nvPr/>
        </p:nvSpPr>
        <p:spPr>
          <a:xfrm>
            <a:off x="865188" y="4046621"/>
            <a:ext cx="10664825" cy="1500187"/>
          </a:xfrm>
          <a:prstGeom prst="rect">
            <a:avLst/>
          </a:prstGeom>
          <a:noFill/>
          <a:ln>
            <a:noFill/>
          </a:ln>
        </p:spPr>
        <p:txBody>
          <a:bodyPr spcFirstLastPara="1" lIns="91425" tIns="45700" rIns="91425" bIns="45700"/>
          <a:lstStyle/>
          <a:p>
            <a:pPr marL="228600" indent="-228600" algn="ctr">
              <a:lnSpc>
                <a:spcPct val="90000"/>
              </a:lnSpc>
              <a:spcBef>
                <a:spcPts val="0"/>
              </a:spcBef>
              <a:spcAft>
                <a:spcPts val="0"/>
              </a:spcAft>
              <a:buClr>
                <a:schemeClr val="dk1"/>
              </a:buClr>
              <a:buSzPts val="3600"/>
              <a:buFont typeface="Avenir"/>
              <a:buNone/>
              <a:defRPr/>
            </a:pPr>
            <a:r>
              <a:rPr lang="en-US" sz="3600">
                <a:solidFill>
                  <a:schemeClr val="dk1"/>
                </a:solidFill>
                <a:latin typeface="+mn-lt"/>
                <a:ea typeface="Avenir"/>
                <a:cs typeface="Avenir"/>
                <a:sym typeface="Avenir"/>
              </a:rPr>
              <a:t>Next time, we will explore another sense and try some different foods.</a:t>
            </a:r>
            <a:endParaRPr sz="3600">
              <a:solidFill>
                <a:srgbClr val="000000"/>
              </a:solidFill>
              <a:latin typeface="+mn-lt"/>
              <a:ea typeface="Avenir"/>
              <a:cs typeface="Avenir"/>
              <a:sym typeface="Avenir"/>
            </a:endParaRPr>
          </a:p>
          <a:p>
            <a:pPr>
              <a:spcBef>
                <a:spcPts val="0"/>
              </a:spcBef>
              <a:spcAft>
                <a:spcPts val="0"/>
              </a:spcAft>
              <a:buClr>
                <a:srgbClr val="000000"/>
              </a:buClr>
              <a:buSzPts val="3600"/>
              <a:buFont typeface="Arial"/>
              <a:buNone/>
              <a:defRPr/>
            </a:pPr>
            <a:endParaRPr sz="3600" b="1">
              <a:solidFill>
                <a:schemeClr val="dk1"/>
              </a:solidFill>
              <a:latin typeface="Avenir"/>
              <a:ea typeface="Avenir"/>
              <a:cs typeface="Avenir"/>
              <a:sym typeface="Avenir"/>
            </a:endParaRPr>
          </a:p>
        </p:txBody>
      </p:sp>
      <p:pic>
        <p:nvPicPr>
          <p:cNvPr id="27652" name="Google Shape;229;p18">
            <a:extLst>
              <a:ext uri="{FF2B5EF4-FFF2-40B4-BE49-F238E27FC236}">
                <a16:creationId xmlns:a16="http://schemas.microsoft.com/office/drawing/2014/main" id="{CC4BC2BA-AB35-415B-AE46-20AB6446E9A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668380"/>
            <a:ext cx="59055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Google Shape;231;p18">
            <a:extLst>
              <a:ext uri="{FF2B5EF4-FFF2-40B4-BE49-F238E27FC236}">
                <a16:creationId xmlns:a16="http://schemas.microsoft.com/office/drawing/2014/main" id="{434EEA6E-E52F-41CD-BBE9-97660872C626}"/>
              </a:ext>
            </a:extLst>
          </p:cNvPr>
          <p:cNvSpPr txBox="1">
            <a:spLocks noChangeArrowheads="1"/>
          </p:cNvSpPr>
          <p:nvPr/>
        </p:nvSpPr>
        <p:spPr bwMode="auto">
          <a:xfrm>
            <a:off x="6646863" y="5637213"/>
            <a:ext cx="187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
                <a:srgbClr val="000000"/>
              </a:buClr>
              <a:buSzPts val="1800"/>
              <a:buFont typeface="Arial" panose="020B0604020202020204" pitchFamily="34" charset="0"/>
              <a:buNone/>
            </a:pPr>
            <a:endParaRPr lang="en-US" altLang="en-US" sz="1800">
              <a:solidFill>
                <a:srgbClr val="000000"/>
              </a:solidFill>
              <a:cs typeface="Calibri" panose="020F0502020204030204" pitchFamily="34" charset="0"/>
              <a:sym typeface="Calibri" panose="020F0502020204030204" pitchFamily="34" charset="0"/>
            </a:endParaRPr>
          </a:p>
        </p:txBody>
      </p:sp>
      <p:sp>
        <p:nvSpPr>
          <p:cNvPr id="27655" name="Google Shape;232;p18">
            <a:extLst>
              <a:ext uri="{FF2B5EF4-FFF2-40B4-BE49-F238E27FC236}">
                <a16:creationId xmlns:a16="http://schemas.microsoft.com/office/drawing/2014/main" id="{26618A46-5ADE-418B-992C-BFEC93A2EA8E}"/>
              </a:ext>
            </a:extLst>
          </p:cNvPr>
          <p:cNvSpPr txBox="1">
            <a:spLocks noChangeArrowheads="1"/>
          </p:cNvSpPr>
          <p:nvPr/>
        </p:nvSpPr>
        <p:spPr bwMode="auto">
          <a:xfrm>
            <a:off x="11160125" y="6302375"/>
            <a:ext cx="5667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
                <a:srgbClr val="000000"/>
              </a:buClr>
              <a:buSzPts val="900"/>
              <a:buFont typeface="Calibri" panose="020F0502020204030204" pitchFamily="34" charset="0"/>
              <a:buNone/>
            </a:pPr>
            <a:r>
              <a:rPr lang="en-US" altLang="en-US" sz="900">
                <a:solidFill>
                  <a:srgbClr val="000000"/>
                </a:solidFill>
                <a:cs typeface="Calibri" panose="020F0502020204030204" pitchFamily="34" charset="0"/>
                <a:sym typeface="Calibri" panose="020F0502020204030204" pitchFamily="34" charset="0"/>
              </a:rPr>
              <a:t>© 2025</a:t>
            </a: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Google Shape;229;p18">
            <a:extLst>
              <a:ext uri="{FF2B5EF4-FFF2-40B4-BE49-F238E27FC236}">
                <a16:creationId xmlns:a16="http://schemas.microsoft.com/office/drawing/2014/main" id="{A895B426-1368-0A8E-4A1A-5FD5CE6FFF8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1409" y="5818734"/>
            <a:ext cx="944053" cy="47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b69269eaf1_0_0"/>
          <p:cNvSpPr txBox="1">
            <a:spLocks noGrp="1"/>
          </p:cNvSpPr>
          <p:nvPr>
            <p:ph type="title" idx="4294967295"/>
          </p:nvPr>
        </p:nvSpPr>
        <p:spPr>
          <a:xfrm>
            <a:off x="732075" y="848183"/>
            <a:ext cx="5325377" cy="482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000"/>
              <a:buFont typeface="Avenir"/>
              <a:buNone/>
            </a:pPr>
            <a:r>
              <a:rPr lang="en-US" sz="3600">
                <a:solidFill>
                  <a:srgbClr val="000000"/>
                </a:solidFill>
                <a:latin typeface="Arial"/>
                <a:ea typeface="Arial"/>
                <a:cs typeface="Arial"/>
                <a:sym typeface="Arial"/>
              </a:rPr>
              <a:t>Can anyone tell me what the five senses are?</a:t>
            </a:r>
            <a:endParaRPr sz="3600">
              <a:solidFill>
                <a:srgbClr val="000000"/>
              </a:solidFill>
              <a:latin typeface="Arial"/>
              <a:ea typeface="Arial"/>
              <a:cs typeface="Arial"/>
              <a:sym typeface="Arial"/>
            </a:endParaRPr>
          </a:p>
          <a:p>
            <a:pPr marL="0" lvl="0" indent="0" algn="l" rtl="0">
              <a:lnSpc>
                <a:spcPct val="90000"/>
              </a:lnSpc>
              <a:spcBef>
                <a:spcPts val="0"/>
              </a:spcBef>
              <a:spcAft>
                <a:spcPts val="0"/>
              </a:spcAft>
              <a:buClr>
                <a:srgbClr val="000000"/>
              </a:buClr>
              <a:buSzPts val="4000"/>
              <a:buFont typeface="Avenir"/>
              <a:buNone/>
            </a:pPr>
            <a:endParaRPr sz="3600">
              <a:solidFill>
                <a:srgbClr val="000000"/>
              </a:solidFill>
              <a:latin typeface="Arial"/>
              <a:ea typeface="Arial"/>
              <a:cs typeface="Arial"/>
              <a:sym typeface="Arial"/>
            </a:endParaRPr>
          </a:p>
          <a:p>
            <a:pPr marL="0" lvl="0" indent="0" algn="l" rtl="0">
              <a:lnSpc>
                <a:spcPct val="90000"/>
              </a:lnSpc>
              <a:spcBef>
                <a:spcPts val="0"/>
              </a:spcBef>
              <a:spcAft>
                <a:spcPts val="0"/>
              </a:spcAft>
              <a:buClr>
                <a:srgbClr val="000000"/>
              </a:buClr>
              <a:buSzPts val="4000"/>
              <a:buFont typeface="Avenir"/>
              <a:buNone/>
            </a:pPr>
            <a:endParaRPr sz="3600">
              <a:solidFill>
                <a:srgbClr val="000000"/>
              </a:solidFill>
              <a:latin typeface="Arial"/>
              <a:ea typeface="Arial"/>
              <a:cs typeface="Arial"/>
              <a:sym typeface="Arial"/>
            </a:endParaRPr>
          </a:p>
          <a:p>
            <a:pPr marL="0" lvl="0" indent="0" algn="l" rtl="0">
              <a:lnSpc>
                <a:spcPct val="90000"/>
              </a:lnSpc>
              <a:spcBef>
                <a:spcPts val="0"/>
              </a:spcBef>
              <a:spcAft>
                <a:spcPts val="0"/>
              </a:spcAft>
              <a:buClr>
                <a:srgbClr val="000000"/>
              </a:buClr>
              <a:buSzPts val="4000"/>
              <a:buFont typeface="Avenir"/>
              <a:buNone/>
            </a:pPr>
            <a:r>
              <a:rPr lang="en-US" sz="3600">
                <a:solidFill>
                  <a:srgbClr val="000000"/>
                </a:solidFill>
                <a:latin typeface="Arial"/>
                <a:ea typeface="Arial"/>
                <a:cs typeface="Arial"/>
                <a:sym typeface="Arial"/>
              </a:rPr>
              <a:t>And which part of our body do we use?</a:t>
            </a:r>
            <a:endParaRPr sz="3600">
              <a:solidFill>
                <a:srgbClr val="000000"/>
              </a:solidFill>
              <a:latin typeface="Arial"/>
              <a:ea typeface="Arial"/>
              <a:cs typeface="Arial"/>
              <a:sym typeface="Arial"/>
            </a:endParaRPr>
          </a:p>
        </p:txBody>
      </p:sp>
      <p:pic>
        <p:nvPicPr>
          <p:cNvPr id="98" name="Google Shape;98;g2b69269eaf1_0_0"/>
          <p:cNvPicPr preferRelativeResize="0"/>
          <p:nvPr/>
        </p:nvPicPr>
        <p:blipFill>
          <a:blip r:embed="rId3">
            <a:alphaModFix/>
          </a:blip>
          <a:stretch>
            <a:fillRect/>
          </a:stretch>
        </p:blipFill>
        <p:spPr>
          <a:xfrm>
            <a:off x="9077494" y="291388"/>
            <a:ext cx="2863504" cy="2861301"/>
          </a:xfrm>
          <a:prstGeom prst="rect">
            <a:avLst/>
          </a:prstGeom>
          <a:noFill/>
          <a:ln>
            <a:noFill/>
          </a:ln>
        </p:spPr>
      </p:pic>
      <p:pic>
        <p:nvPicPr>
          <p:cNvPr id="99" name="Google Shape;99;g2b69269eaf1_0_0"/>
          <p:cNvPicPr preferRelativeResize="0"/>
          <p:nvPr/>
        </p:nvPicPr>
        <p:blipFill>
          <a:blip r:embed="rId4">
            <a:alphaModFix/>
          </a:blip>
          <a:stretch>
            <a:fillRect/>
          </a:stretch>
        </p:blipFill>
        <p:spPr>
          <a:xfrm>
            <a:off x="7300299" y="2196885"/>
            <a:ext cx="3068527" cy="3066150"/>
          </a:xfrm>
          <a:prstGeom prst="rect">
            <a:avLst/>
          </a:prstGeom>
          <a:noFill/>
          <a:ln>
            <a:noFill/>
          </a:ln>
        </p:spPr>
      </p:pic>
      <p:pic>
        <p:nvPicPr>
          <p:cNvPr id="100" name="Google Shape;100;g2b69269eaf1_0_0"/>
          <p:cNvPicPr preferRelativeResize="0"/>
          <p:nvPr/>
        </p:nvPicPr>
        <p:blipFill>
          <a:blip r:embed="rId5">
            <a:alphaModFix/>
          </a:blip>
          <a:stretch>
            <a:fillRect/>
          </a:stretch>
        </p:blipFill>
        <p:spPr>
          <a:xfrm>
            <a:off x="5094844" y="3585545"/>
            <a:ext cx="2863500" cy="2861304"/>
          </a:xfrm>
          <a:prstGeom prst="rect">
            <a:avLst/>
          </a:prstGeom>
          <a:noFill/>
          <a:ln>
            <a:noFill/>
          </a:ln>
        </p:spPr>
      </p:pic>
      <p:pic>
        <p:nvPicPr>
          <p:cNvPr id="101" name="Google Shape;101;g2b69269eaf1_0_0"/>
          <p:cNvPicPr preferRelativeResize="0"/>
          <p:nvPr/>
        </p:nvPicPr>
        <p:blipFill>
          <a:blip r:embed="rId6">
            <a:alphaModFix/>
          </a:blip>
          <a:stretch>
            <a:fillRect/>
          </a:stretch>
        </p:blipFill>
        <p:spPr>
          <a:xfrm>
            <a:off x="9414947" y="3627537"/>
            <a:ext cx="2941360" cy="2939075"/>
          </a:xfrm>
          <a:prstGeom prst="rect">
            <a:avLst/>
          </a:prstGeom>
          <a:noFill/>
          <a:ln>
            <a:noFill/>
          </a:ln>
        </p:spPr>
      </p:pic>
      <p:pic>
        <p:nvPicPr>
          <p:cNvPr id="102" name="Google Shape;102;g2b69269eaf1_0_0"/>
          <p:cNvPicPr preferRelativeResize="0"/>
          <p:nvPr/>
        </p:nvPicPr>
        <p:blipFill>
          <a:blip r:embed="rId7">
            <a:alphaModFix/>
          </a:blip>
          <a:stretch>
            <a:fillRect/>
          </a:stretch>
        </p:blipFill>
        <p:spPr>
          <a:xfrm>
            <a:off x="5971063" y="137252"/>
            <a:ext cx="2863500" cy="28612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3F06E4AD-C130-4AA8-B975-11FD55AB9C2A}"/>
              </a:ext>
            </a:extLst>
          </p:cNvPr>
          <p:cNvSpPr>
            <a:spLocks noGrp="1" noChangeArrowheads="1"/>
          </p:cNvSpPr>
          <p:nvPr>
            <p:ph type="title"/>
          </p:nvPr>
        </p:nvSpPr>
        <p:spPr>
          <a:xfrm>
            <a:off x="1047007" y="1281320"/>
            <a:ext cx="10515600" cy="1327150"/>
          </a:xfrm>
        </p:spPr>
        <p:txBody>
          <a:bodyPr/>
          <a:lstStyle/>
          <a:p>
            <a:pPr eaLnBrk="1" hangingPunct="1"/>
            <a:r>
              <a:rPr lang="en-US" altLang="en-US">
                <a:latin typeface="+mj-lt"/>
              </a:rPr>
              <a:t>The two golden rules of </a:t>
            </a:r>
          </a:p>
        </p:txBody>
      </p:sp>
      <p:sp>
        <p:nvSpPr>
          <p:cNvPr id="8195" name="Content Placeholder 4">
            <a:extLst>
              <a:ext uri="{FF2B5EF4-FFF2-40B4-BE49-F238E27FC236}">
                <a16:creationId xmlns:a16="http://schemas.microsoft.com/office/drawing/2014/main" id="{C4257523-1D05-469E-A61B-1D621A5DF6C4}"/>
              </a:ext>
            </a:extLst>
          </p:cNvPr>
          <p:cNvSpPr>
            <a:spLocks noGrp="1" noChangeArrowheads="1"/>
          </p:cNvSpPr>
          <p:nvPr>
            <p:ph sz="half" idx="1"/>
          </p:nvPr>
        </p:nvSpPr>
        <p:spPr>
          <a:xfrm>
            <a:off x="1123207" y="3549857"/>
            <a:ext cx="10795000" cy="2459038"/>
          </a:xfrm>
        </p:spPr>
        <p:txBody>
          <a:bodyPr/>
          <a:lstStyle/>
          <a:p>
            <a:pPr marL="114300" indent="0">
              <a:buNone/>
            </a:pPr>
            <a:r>
              <a:rPr lang="en-US" altLang="en-US" sz="5400" dirty="0">
                <a:latin typeface="+mj-lt"/>
                <a:cs typeface="LilyUPC" panose="020B0604020202020204" pitchFamily="34" charset="-34"/>
              </a:rPr>
              <a:t>No one has to try</a:t>
            </a:r>
          </a:p>
          <a:p>
            <a:pPr marL="114300" indent="0">
              <a:buNone/>
            </a:pPr>
            <a:r>
              <a:rPr lang="en-US" altLang="en-US" sz="5400" dirty="0">
                <a:latin typeface="+mj-lt"/>
                <a:cs typeface="LilyUPC" panose="020B0604020202020204" pitchFamily="34" charset="-34"/>
              </a:rPr>
              <a:t>No one has to like</a:t>
            </a:r>
          </a:p>
          <a:p>
            <a:pPr eaLnBrk="1" hangingPunct="1"/>
            <a:endParaRPr lang="en-US" altLang="en-US" dirty="0">
              <a:latin typeface="Optima" pitchFamily="2" charset="0"/>
            </a:endParaRPr>
          </a:p>
        </p:txBody>
      </p:sp>
      <p:pic>
        <p:nvPicPr>
          <p:cNvPr id="8196" name="Picture 1">
            <a:extLst>
              <a:ext uri="{FF2B5EF4-FFF2-40B4-BE49-F238E27FC236}">
                <a16:creationId xmlns:a16="http://schemas.microsoft.com/office/drawing/2014/main" id="{F71ED239-D509-4193-AC8B-7A30737C29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2111" y="942234"/>
            <a:ext cx="50403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p:nvPr/>
        </p:nvSpPr>
        <p:spPr>
          <a:xfrm>
            <a:off x="1239837" y="973797"/>
            <a:ext cx="9712325" cy="57832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Avenir"/>
              <a:buNone/>
            </a:pPr>
            <a:r>
              <a:rPr lang="en-US" sz="3600" b="0" i="0" u="none">
                <a:solidFill>
                  <a:schemeClr val="dk1"/>
                </a:solidFill>
                <a:latin typeface="+mj-lt"/>
                <a:ea typeface="Avenir"/>
                <a:cs typeface="Avenir"/>
                <a:sym typeface="Avenir"/>
              </a:rPr>
              <a:t>Today we are exploring touch and how beans and chickpeas feel different when they are cooked and when they are dry.</a:t>
            </a:r>
            <a:endParaRPr sz="3600">
              <a:latin typeface="+mj-lt"/>
            </a:endParaRPr>
          </a:p>
        </p:txBody>
      </p:sp>
      <p:pic>
        <p:nvPicPr>
          <p:cNvPr id="3" name="Google Shape;99;g2b69269eaf1_0_0">
            <a:extLst>
              <a:ext uri="{FF2B5EF4-FFF2-40B4-BE49-F238E27FC236}">
                <a16:creationId xmlns:a16="http://schemas.microsoft.com/office/drawing/2014/main" id="{E94E2D16-A922-5F1B-C5C2-7CAF156226F6}"/>
              </a:ext>
            </a:extLst>
          </p:cNvPr>
          <p:cNvPicPr preferRelativeResize="0"/>
          <p:nvPr/>
        </p:nvPicPr>
        <p:blipFill>
          <a:blip r:embed="rId3">
            <a:alphaModFix/>
          </a:blip>
          <a:stretch>
            <a:fillRect/>
          </a:stretch>
        </p:blipFill>
        <p:spPr>
          <a:xfrm>
            <a:off x="3646452" y="2203727"/>
            <a:ext cx="4899096" cy="4945218"/>
          </a:xfrm>
          <a:prstGeom prst="rect">
            <a:avLst/>
          </a:prstGeom>
          <a:noFill/>
          <a:ln>
            <a:noFill/>
          </a:ln>
        </p:spPr>
      </p:pic>
    </p:spTree>
    <p:extLst>
      <p:ext uri="{BB962C8B-B14F-4D97-AF65-F5344CB8AC3E}">
        <p14:creationId xmlns:p14="http://schemas.microsoft.com/office/powerpoint/2010/main" val="53478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FCB2A6-C2DF-7D92-3BDE-8463390EEA4E}"/>
              </a:ext>
            </a:extLst>
          </p:cNvPr>
          <p:cNvSpPr txBox="1"/>
          <p:nvPr/>
        </p:nvSpPr>
        <p:spPr>
          <a:xfrm>
            <a:off x="806370" y="307180"/>
            <a:ext cx="10579260" cy="1323439"/>
          </a:xfrm>
          <a:prstGeom prst="rect">
            <a:avLst/>
          </a:prstGeom>
          <a:noFill/>
        </p:spPr>
        <p:txBody>
          <a:bodyPr wrap="square" lIns="91440" tIns="45720" rIns="91440" bIns="45720" rtlCol="0" anchor="t">
            <a:spAutoFit/>
          </a:bodyPr>
          <a:lstStyle/>
          <a:p>
            <a:pPr algn="ctr"/>
            <a:r>
              <a:rPr lang="en-US" sz="4000"/>
              <a:t>Has anyone ever tried a chickpea? </a:t>
            </a:r>
          </a:p>
          <a:p>
            <a:pPr algn="ctr"/>
            <a:r>
              <a:rPr lang="en-US" sz="4000"/>
              <a:t>How did it taste? </a:t>
            </a:r>
          </a:p>
        </p:txBody>
      </p:sp>
      <p:pic>
        <p:nvPicPr>
          <p:cNvPr id="4" name="Picture 3">
            <a:extLst>
              <a:ext uri="{FF2B5EF4-FFF2-40B4-BE49-F238E27FC236}">
                <a16:creationId xmlns:a16="http://schemas.microsoft.com/office/drawing/2014/main" id="{AA18B94A-07B6-3D1F-6E92-FE1FE30E48C3}"/>
              </a:ext>
            </a:extLst>
          </p:cNvPr>
          <p:cNvPicPr>
            <a:picLocks noChangeAspect="1"/>
          </p:cNvPicPr>
          <p:nvPr/>
        </p:nvPicPr>
        <p:blipFill>
          <a:blip r:embed="rId2"/>
          <a:stretch>
            <a:fillRect/>
          </a:stretch>
        </p:blipFill>
        <p:spPr>
          <a:xfrm>
            <a:off x="2488088" y="1617930"/>
            <a:ext cx="3122886" cy="4954249"/>
          </a:xfrm>
          <a:prstGeom prst="rect">
            <a:avLst/>
          </a:prstGeom>
        </p:spPr>
      </p:pic>
      <p:pic>
        <p:nvPicPr>
          <p:cNvPr id="6" name="Picture 5" descr="A bowl of soup with chickpeas and herbs&#10;&#10;Description automatically generated">
            <a:extLst>
              <a:ext uri="{FF2B5EF4-FFF2-40B4-BE49-F238E27FC236}">
                <a16:creationId xmlns:a16="http://schemas.microsoft.com/office/drawing/2014/main" id="{4E8C5BF6-DA75-4218-A7D1-670EAC30509B}"/>
              </a:ext>
            </a:extLst>
          </p:cNvPr>
          <p:cNvPicPr>
            <a:picLocks noChangeAspect="1"/>
          </p:cNvPicPr>
          <p:nvPr/>
        </p:nvPicPr>
        <p:blipFill>
          <a:blip r:embed="rId3"/>
          <a:stretch>
            <a:fillRect/>
          </a:stretch>
        </p:blipFill>
        <p:spPr>
          <a:xfrm>
            <a:off x="6096000" y="1874239"/>
            <a:ext cx="3423379" cy="4346117"/>
          </a:xfrm>
          <a:prstGeom prst="rect">
            <a:avLst/>
          </a:prstGeom>
        </p:spPr>
      </p:pic>
    </p:spTree>
    <p:extLst>
      <p:ext uri="{BB962C8B-B14F-4D97-AF65-F5344CB8AC3E}">
        <p14:creationId xmlns:p14="http://schemas.microsoft.com/office/powerpoint/2010/main" val="140079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7536-3D33-DB42-C66B-D6773D4780B4}"/>
              </a:ext>
            </a:extLst>
          </p:cNvPr>
          <p:cNvSpPr>
            <a:spLocks noGrp="1"/>
          </p:cNvSpPr>
          <p:nvPr>
            <p:ph type="title"/>
          </p:nvPr>
        </p:nvSpPr>
        <p:spPr>
          <a:xfrm>
            <a:off x="760020" y="536337"/>
            <a:ext cx="10806545" cy="1795618"/>
          </a:xfrm>
        </p:spPr>
        <p:txBody>
          <a:bodyPr/>
          <a:lstStyle/>
          <a:p>
            <a:br>
              <a:rPr lang="en-US" sz="3600"/>
            </a:br>
            <a:br>
              <a:rPr lang="en-US" sz="3600"/>
            </a:br>
            <a:br>
              <a:rPr lang="en-US" sz="3600"/>
            </a:br>
            <a:r>
              <a:rPr lang="en-US" sz="3600"/>
              <a:t>Who likes hummus?  </a:t>
            </a:r>
            <a:br>
              <a:rPr lang="en-US" sz="3600"/>
            </a:br>
            <a:br>
              <a:rPr lang="en-US" sz="2000"/>
            </a:br>
            <a:r>
              <a:rPr lang="ar-AE" sz="5400" b="1" i="0">
                <a:effectLst/>
                <a:latin typeface="-apple-system"/>
              </a:rPr>
              <a:t>حمص</a:t>
            </a:r>
            <a:br>
              <a:rPr lang="en-US" sz="3600"/>
            </a:br>
            <a:br>
              <a:rPr lang="en-US" sz="2000"/>
            </a:br>
            <a:r>
              <a:rPr lang="en-US" sz="3200"/>
              <a:t>In Arabic, the word hummus means chickpeas, because hummus is made from chickpeas and tahini (a sesame paste).</a:t>
            </a:r>
            <a:br>
              <a:rPr lang="en-US" sz="3600"/>
            </a:br>
            <a:endParaRPr lang="en-US" sz="3600"/>
          </a:p>
        </p:txBody>
      </p:sp>
      <p:pic>
        <p:nvPicPr>
          <p:cNvPr id="4" name="Picture 3" descr="A bowl of hummus with chickpeas and olive oil&#10;&#10;Description automatically generated">
            <a:extLst>
              <a:ext uri="{FF2B5EF4-FFF2-40B4-BE49-F238E27FC236}">
                <a16:creationId xmlns:a16="http://schemas.microsoft.com/office/drawing/2014/main" id="{238C0630-193A-C04C-85C6-7DD5D6A52347}"/>
              </a:ext>
            </a:extLst>
          </p:cNvPr>
          <p:cNvPicPr>
            <a:picLocks noChangeAspect="1"/>
          </p:cNvPicPr>
          <p:nvPr/>
        </p:nvPicPr>
        <p:blipFill>
          <a:blip r:embed="rId2"/>
          <a:srcRect r="15313"/>
          <a:stretch/>
        </p:blipFill>
        <p:spPr>
          <a:xfrm>
            <a:off x="8277101" y="3862841"/>
            <a:ext cx="2874820" cy="2545984"/>
          </a:xfrm>
          <a:prstGeom prst="rect">
            <a:avLst/>
          </a:prstGeom>
        </p:spPr>
      </p:pic>
      <p:pic>
        <p:nvPicPr>
          <p:cNvPr id="6" name="Picture 5" descr="A bowl of hummus with a slice of tomato&#10;&#10;Description automatically generated">
            <a:extLst>
              <a:ext uri="{FF2B5EF4-FFF2-40B4-BE49-F238E27FC236}">
                <a16:creationId xmlns:a16="http://schemas.microsoft.com/office/drawing/2014/main" id="{3A8E2FFB-BA10-FEE0-1C22-0EE041E2E849}"/>
              </a:ext>
            </a:extLst>
          </p:cNvPr>
          <p:cNvPicPr>
            <a:picLocks noChangeAspect="1"/>
          </p:cNvPicPr>
          <p:nvPr/>
        </p:nvPicPr>
        <p:blipFill>
          <a:blip r:embed="rId3"/>
          <a:srcRect b="10142"/>
          <a:stretch/>
        </p:blipFill>
        <p:spPr>
          <a:xfrm>
            <a:off x="760020" y="3893185"/>
            <a:ext cx="3388149" cy="2528235"/>
          </a:xfrm>
          <a:prstGeom prst="rect">
            <a:avLst/>
          </a:prstGeom>
        </p:spPr>
      </p:pic>
      <p:pic>
        <p:nvPicPr>
          <p:cNvPr id="7" name="Picture 6">
            <a:extLst>
              <a:ext uri="{FF2B5EF4-FFF2-40B4-BE49-F238E27FC236}">
                <a16:creationId xmlns:a16="http://schemas.microsoft.com/office/drawing/2014/main" id="{DCB62947-2A0D-21D8-E181-1399606C681F}"/>
              </a:ext>
            </a:extLst>
          </p:cNvPr>
          <p:cNvPicPr>
            <a:picLocks noChangeAspect="1"/>
          </p:cNvPicPr>
          <p:nvPr/>
        </p:nvPicPr>
        <p:blipFill>
          <a:blip r:embed="rId4"/>
          <a:srcRect l="6720"/>
          <a:stretch/>
        </p:blipFill>
        <p:spPr>
          <a:xfrm>
            <a:off x="4449263" y="3862841"/>
            <a:ext cx="3526744" cy="2549833"/>
          </a:xfrm>
          <a:prstGeom prst="rect">
            <a:avLst/>
          </a:prstGeom>
        </p:spPr>
      </p:pic>
    </p:spTree>
    <p:extLst>
      <p:ext uri="{BB962C8B-B14F-4D97-AF65-F5344CB8AC3E}">
        <p14:creationId xmlns:p14="http://schemas.microsoft.com/office/powerpoint/2010/main" val="407750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FFD-3D46-FE21-6684-DF4C8039553C}"/>
              </a:ext>
            </a:extLst>
          </p:cNvPr>
          <p:cNvSpPr>
            <a:spLocks noGrp="1"/>
          </p:cNvSpPr>
          <p:nvPr>
            <p:ph type="title"/>
          </p:nvPr>
        </p:nvSpPr>
        <p:spPr/>
        <p:txBody>
          <a:bodyPr/>
          <a:lstStyle/>
          <a:p>
            <a:br>
              <a:rPr lang="en-US"/>
            </a:br>
            <a:br>
              <a:rPr lang="en-US"/>
            </a:br>
            <a:r>
              <a:rPr lang="en-US" sz="3600"/>
              <a:t>Chickpeas are one of the very oldest crops grown for food by humans. </a:t>
            </a:r>
            <a:br>
              <a:rPr lang="en-US" sz="3600"/>
            </a:br>
            <a:br>
              <a:rPr lang="en-US" sz="3600"/>
            </a:br>
            <a:r>
              <a:rPr lang="en-US" sz="3600"/>
              <a:t>They have been farmed for at least 10 000 years, starting in Egypt. They were an important protein food.</a:t>
            </a:r>
            <a:endParaRPr lang="en-US"/>
          </a:p>
        </p:txBody>
      </p:sp>
      <p:sp>
        <p:nvSpPr>
          <p:cNvPr id="4" name="TextBox 3">
            <a:extLst>
              <a:ext uri="{FF2B5EF4-FFF2-40B4-BE49-F238E27FC236}">
                <a16:creationId xmlns:a16="http://schemas.microsoft.com/office/drawing/2014/main" id="{BFA2B211-4361-523A-15A9-0D4083F3E496}"/>
              </a:ext>
            </a:extLst>
          </p:cNvPr>
          <p:cNvSpPr txBox="1"/>
          <p:nvPr/>
        </p:nvSpPr>
        <p:spPr>
          <a:xfrm>
            <a:off x="5796715" y="3890595"/>
            <a:ext cx="4891077" cy="2308324"/>
          </a:xfrm>
          <a:prstGeom prst="rect">
            <a:avLst/>
          </a:prstGeom>
          <a:noFill/>
        </p:spPr>
        <p:txBody>
          <a:bodyPr wrap="square" rtlCol="0">
            <a:spAutoFit/>
          </a:bodyPr>
          <a:lstStyle/>
          <a:p>
            <a:r>
              <a:rPr lang="en-US" sz="2400"/>
              <a:t>These are the carbonized remains of some actual chickpeas from Pompeii in AD 79.</a:t>
            </a:r>
          </a:p>
          <a:p>
            <a:endParaRPr lang="en-US" sz="2400"/>
          </a:p>
          <a:p>
            <a:r>
              <a:rPr lang="en-US" sz="2400"/>
              <a:t>Ancient Romans ate chickpeas in soup or in a wine sauce.</a:t>
            </a:r>
          </a:p>
        </p:txBody>
      </p:sp>
      <p:pic>
        <p:nvPicPr>
          <p:cNvPr id="6" name="Picture 5" descr="A close-up of a pair of breasts&#10;&#10;AI-generated content may be incorrect.">
            <a:extLst>
              <a:ext uri="{FF2B5EF4-FFF2-40B4-BE49-F238E27FC236}">
                <a16:creationId xmlns:a16="http://schemas.microsoft.com/office/drawing/2014/main" id="{007A5C24-69EB-2ED3-1F52-66827D3B8864}"/>
              </a:ext>
            </a:extLst>
          </p:cNvPr>
          <p:cNvPicPr>
            <a:picLocks noChangeAspect="1"/>
          </p:cNvPicPr>
          <p:nvPr/>
        </p:nvPicPr>
        <p:blipFill>
          <a:blip r:embed="rId2"/>
          <a:stretch>
            <a:fillRect/>
          </a:stretch>
        </p:blipFill>
        <p:spPr>
          <a:xfrm>
            <a:off x="755251" y="3702132"/>
            <a:ext cx="5041464" cy="3321812"/>
          </a:xfrm>
          <a:prstGeom prst="rect">
            <a:avLst/>
          </a:prstGeom>
        </p:spPr>
      </p:pic>
    </p:spTree>
    <p:extLst>
      <p:ext uri="{BB962C8B-B14F-4D97-AF65-F5344CB8AC3E}">
        <p14:creationId xmlns:p14="http://schemas.microsoft.com/office/powerpoint/2010/main" val="212536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67B5-E3D0-FC30-01C4-1277D19C948B}"/>
              </a:ext>
            </a:extLst>
          </p:cNvPr>
          <p:cNvSpPr>
            <a:spLocks noGrp="1"/>
          </p:cNvSpPr>
          <p:nvPr>
            <p:ph type="title"/>
          </p:nvPr>
        </p:nvSpPr>
        <p:spPr>
          <a:xfrm>
            <a:off x="838200" y="593788"/>
            <a:ext cx="10515600" cy="1325562"/>
          </a:xfrm>
        </p:spPr>
        <p:txBody>
          <a:bodyPr/>
          <a:lstStyle/>
          <a:p>
            <a:pPr algn="ctr"/>
            <a:r>
              <a:rPr lang="en-US" sz="3600" dirty="0"/>
              <a:t>When a chickpea is growing, it looks like this. </a:t>
            </a:r>
            <a:br>
              <a:rPr lang="en-US" sz="3600" dirty="0"/>
            </a:br>
            <a:r>
              <a:rPr lang="en-US" sz="3600" dirty="0"/>
              <a:t>What do you notice about the chickpeas growing on the plant?</a:t>
            </a:r>
          </a:p>
        </p:txBody>
      </p:sp>
      <p:pic>
        <p:nvPicPr>
          <p:cNvPr id="7" name="Picture 6" descr="A hand holding a plant&#10;&#10;Description automatically generated">
            <a:extLst>
              <a:ext uri="{FF2B5EF4-FFF2-40B4-BE49-F238E27FC236}">
                <a16:creationId xmlns:a16="http://schemas.microsoft.com/office/drawing/2014/main" id="{E092036A-438A-A330-AD96-64981FCFFDC0}"/>
              </a:ext>
            </a:extLst>
          </p:cNvPr>
          <p:cNvPicPr>
            <a:picLocks noChangeAspect="1"/>
          </p:cNvPicPr>
          <p:nvPr/>
        </p:nvPicPr>
        <p:blipFill>
          <a:blip r:embed="rId2"/>
          <a:srcRect t="15825"/>
          <a:stretch/>
        </p:blipFill>
        <p:spPr>
          <a:xfrm>
            <a:off x="2079646" y="2604590"/>
            <a:ext cx="2983201" cy="3768290"/>
          </a:xfrm>
          <a:prstGeom prst="rect">
            <a:avLst/>
          </a:prstGeom>
        </p:spPr>
      </p:pic>
      <p:pic>
        <p:nvPicPr>
          <p:cNvPr id="9" name="Picture 8" descr="A field of green plants&#10;&#10;AI-generated content may be incorrect.">
            <a:extLst>
              <a:ext uri="{FF2B5EF4-FFF2-40B4-BE49-F238E27FC236}">
                <a16:creationId xmlns:a16="http://schemas.microsoft.com/office/drawing/2014/main" id="{0F8ACC94-D172-AAAD-A361-CFE65E201989}"/>
              </a:ext>
            </a:extLst>
          </p:cNvPr>
          <p:cNvPicPr>
            <a:picLocks noChangeAspect="1"/>
          </p:cNvPicPr>
          <p:nvPr/>
        </p:nvPicPr>
        <p:blipFill>
          <a:blip r:embed="rId3"/>
          <a:stretch>
            <a:fillRect/>
          </a:stretch>
        </p:blipFill>
        <p:spPr>
          <a:xfrm>
            <a:off x="5372413" y="2604590"/>
            <a:ext cx="5024386" cy="3768290"/>
          </a:xfrm>
          <a:prstGeom prst="rect">
            <a:avLst/>
          </a:prstGeom>
        </p:spPr>
      </p:pic>
    </p:spTree>
    <p:extLst>
      <p:ext uri="{BB962C8B-B14F-4D97-AF65-F5344CB8AC3E}">
        <p14:creationId xmlns:p14="http://schemas.microsoft.com/office/powerpoint/2010/main" val="10218525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3DC0DA18C7C44AFFC0279C5B4E910" ma:contentTypeVersion="14" ma:contentTypeDescription="Create a new document." ma:contentTypeScope="" ma:versionID="b4dcdce408dfca1b2fde14ebea1ffe27">
  <xsd:schema xmlns:xsd="http://www.w3.org/2001/XMLSchema" xmlns:xs="http://www.w3.org/2001/XMLSchema" xmlns:p="http://schemas.microsoft.com/office/2006/metadata/properties" xmlns:ns2="f550e90f-a347-4449-89d3-55511ef3288c" xmlns:ns3="69cecd95-5023-4eb1-82a2-170dda83c5bd" targetNamespace="http://schemas.microsoft.com/office/2006/metadata/properties" ma:root="true" ma:fieldsID="acdf3627ef3fb4c32d9fcc3734572618" ns2:_="" ns3:_="">
    <xsd:import namespace="f550e90f-a347-4449-89d3-55511ef3288c"/>
    <xsd:import namespace="69cecd95-5023-4eb1-82a2-170dda83c5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50e90f-a347-4449-89d3-55511ef328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d4c3cbb-3eac-4d73-986f-e9bdeb97077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cecd95-5023-4eb1-82a2-170dda83c5b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af9d998-76f5-4485-a433-a9f08f0961f7}" ma:internalName="TaxCatchAll" ma:showField="CatchAllData" ma:web="69cecd95-5023-4eb1-82a2-170dda83c5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cecd95-5023-4eb1-82a2-170dda83c5bd" xsi:nil="true"/>
    <lcf76f155ced4ddcb4097134ff3c332f xmlns="f550e90f-a347-4449-89d3-55511ef328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C55BC3-DD3D-4E07-8E08-D7F75C1D232A}">
  <ds:schemaRefs>
    <ds:schemaRef ds:uri="69cecd95-5023-4eb1-82a2-170dda83c5bd"/>
    <ds:schemaRef ds:uri="f550e90f-a347-4449-89d3-55511ef328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81C0E3-45D3-47C3-A66A-49B58F344D73}">
  <ds:schemaRefs>
    <ds:schemaRef ds:uri="http://schemas.microsoft.com/sharepoint/v3/contenttype/forms"/>
  </ds:schemaRefs>
</ds:datastoreItem>
</file>

<file path=customXml/itemProps3.xml><?xml version="1.0" encoding="utf-8"?>
<ds:datastoreItem xmlns:ds="http://schemas.openxmlformats.org/officeDocument/2006/customXml" ds:itemID="{E6382CE1-C0EC-493D-A42D-84C778087DDE}">
  <ds:schemaRefs>
    <ds:schemaRef ds:uri="69cecd95-5023-4eb1-82a2-170dda83c5bd"/>
    <ds:schemaRef ds:uri="f550e90f-a347-4449-89d3-55511ef3288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755</Words>
  <Application>Microsoft Office PowerPoint</Application>
  <PresentationFormat>Widescreen</PresentationFormat>
  <Paragraphs>54</Paragraphs>
  <Slides>26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-apple-system</vt:lpstr>
      <vt:lpstr>Arial</vt:lpstr>
      <vt:lpstr>Avenir</vt:lpstr>
      <vt:lpstr>Calibri</vt:lpstr>
      <vt:lpstr>Optima</vt:lpstr>
      <vt:lpstr>Office Theme</vt:lpstr>
      <vt:lpstr>PowerPoint Presentation</vt:lpstr>
      <vt:lpstr>Before we start, has everyone washed their hands?</vt:lpstr>
      <vt:lpstr>Can anyone tell me what the five senses are?   And which part of our body do we use?</vt:lpstr>
      <vt:lpstr>The two golden rules of </vt:lpstr>
      <vt:lpstr>PowerPoint Presentation</vt:lpstr>
      <vt:lpstr>PowerPoint Presentation</vt:lpstr>
      <vt:lpstr>   Who likes hummus?    حمص  In Arabic, the word hummus means chickpeas, because hummus is made from chickpeas and tahini (a sesame paste). </vt:lpstr>
      <vt:lpstr>  Chickpeas are one of the very oldest crops grown for food by humans.   They have been farmed for at least 10 000 years, starting in Egypt. They were an important protein food.</vt:lpstr>
      <vt:lpstr>When a chickpea is growing, it looks like this.  What do you notice about the chickpeas growing on the plant?</vt:lpstr>
      <vt:lpstr>     Chickpeas are a very sustainable crop!      </vt:lpstr>
      <vt:lpstr> Compared to other high protein foods, chickpeas and other pulses or beans create very low greenhouse gas emissions to produce 100g of protein.</vt:lpstr>
      <vt:lpstr>Fresh chickpeas are green and juicy inside the pod!</vt:lpstr>
      <vt:lpstr>A chickpea is actually a seed. It grows in a pod like a pea. Farmers mostly wait until these green pods turn golden and dry to harvest them, although in Lebanon and other countries, people also enjoy them fresh.  </vt:lpstr>
      <vt:lpstr>The chickpeas we usually see in our shops are dried.   The colour turns from green to golden brown.   How do these dry chickpeas feel in your hand?</vt:lpstr>
      <vt:lpstr>As well as the reasons we talked about before, why else do you think dried chickpeas are a sustainable food?   Do you need to keep them in the fridge? </vt:lpstr>
      <vt:lpstr>  When dried chickpeas are soaked and boiled, they go soft again. Cooked chickpeas are often sold in cans or bottles, ready to cook with.   Does anyone eat chickpeas at home? </vt:lpstr>
      <vt:lpstr>There are many delicious dishes made from chickpeas. </vt:lpstr>
      <vt:lpstr>There are also dishes made from chickpea flour.</vt:lpstr>
      <vt:lpstr>Dried chickpeas need to be cooked before eating.   You can get chickpeas in jars and tins, ready to eat.  </vt:lpstr>
      <vt:lpstr>Let’s feel these cooked chickpeas.   How do they feel? How are they different from the dried ones? Can you mash them?</vt:lpstr>
      <vt:lpstr>Now shall we taste the chickpeas (and hummus and peas)? </vt:lpstr>
      <vt:lpstr>How did the chickpeas feel in your mouth? </vt:lpstr>
      <vt:lpstr>How did the chickpeas and hummus taste to you? </vt:lpstr>
      <vt:lpstr>Did anyone try anything new today?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Bee Wilson</dc:creator>
  <cp:lastModifiedBy>Fran Box</cp:lastModifiedBy>
  <cp:revision>96</cp:revision>
  <dcterms:created xsi:type="dcterms:W3CDTF">2019-10-09T10:32:49Z</dcterms:created>
  <dcterms:modified xsi:type="dcterms:W3CDTF">2025-05-09T08:54:57Z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0x010100E843DC0DA18C7C44AFFC0279C5B4E910</vt:lpwstr>
  </property>
  <property fmtid="{D5CDD505-2E9C-101B-9397-08002B2CF9AE}" pid="3" name="MediaServiceImageTags">
    <vt:lpwstr/>
  </property>
</Properties>
</file>